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6"/>
  </p:notesMasterIdLst>
  <p:handoutMasterIdLst>
    <p:handoutMasterId r:id="rId27"/>
  </p:handoutMasterIdLst>
  <p:sldIdLst>
    <p:sldId id="473" r:id="rId5"/>
    <p:sldId id="474" r:id="rId6"/>
    <p:sldId id="588" r:id="rId7"/>
    <p:sldId id="608" r:id="rId8"/>
    <p:sldId id="606" r:id="rId9"/>
    <p:sldId id="613" r:id="rId10"/>
    <p:sldId id="610" r:id="rId11"/>
    <p:sldId id="614" r:id="rId12"/>
    <p:sldId id="567" r:id="rId13"/>
    <p:sldId id="570" r:id="rId14"/>
    <p:sldId id="582" r:id="rId15"/>
    <p:sldId id="597" r:id="rId16"/>
    <p:sldId id="600" r:id="rId17"/>
    <p:sldId id="601" r:id="rId18"/>
    <p:sldId id="602" r:id="rId19"/>
    <p:sldId id="603" r:id="rId20"/>
    <p:sldId id="604" r:id="rId21"/>
    <p:sldId id="574" r:id="rId22"/>
    <p:sldId id="612" r:id="rId23"/>
    <p:sldId id="540" r:id="rId24"/>
    <p:sldId id="47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A9F50-D684-9A9D-7466-251A1D1A601F}" v="3" dt="2024-05-10T09:22:52.770"/>
    <p1510:client id="{A78ECA26-D110-57CB-FD60-C40659D2D169}" v="57" dt="2024-05-10T09:22:10.836"/>
    <p1510:client id="{B4721DCA-E5BD-7A5C-14B1-625975E8C773}" v="1" dt="2024-05-10T09:45:00.185"/>
    <p1510:client id="{C449E871-CF01-6231-4CBE-DDD5BE7BC35D}" v="86" dt="2024-05-10T09:38:59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DFE39-8254-491E-AE92-B23B07DFEF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931825A8-ACD7-4CBF-A533-D11D363B7C10}">
      <dgm:prSet/>
      <dgm:spPr/>
      <dgm:t>
        <a:bodyPr/>
        <a:lstStyle/>
        <a:p>
          <a:pPr rtl="0"/>
          <a:r>
            <a:rPr lang="en-IE" dirty="0"/>
            <a:t>Understand Digital Wellbeing</a:t>
          </a:r>
          <a:r>
            <a:rPr lang="en-IE" dirty="0">
              <a:latin typeface="Calibri Light" panose="020F0302020204030204"/>
            </a:rPr>
            <a:t>  </a:t>
          </a:r>
          <a:endParaRPr lang="en-IE" dirty="0"/>
        </a:p>
      </dgm:t>
    </dgm:pt>
    <dgm:pt modelId="{6B70B44C-D5B1-42C4-82A5-971642193408}" type="parTrans" cxnId="{D5C7BD1A-972B-446A-A7FE-65157BC9D27B}">
      <dgm:prSet/>
      <dgm:spPr/>
      <dgm:t>
        <a:bodyPr/>
        <a:lstStyle/>
        <a:p>
          <a:endParaRPr lang="en-IE"/>
        </a:p>
      </dgm:t>
    </dgm:pt>
    <dgm:pt modelId="{21A5D0AB-617E-4363-A61E-4BF9791ADF1B}" type="sibTrans" cxnId="{D5C7BD1A-972B-446A-A7FE-65157BC9D27B}">
      <dgm:prSet/>
      <dgm:spPr/>
      <dgm:t>
        <a:bodyPr/>
        <a:lstStyle/>
        <a:p>
          <a:endParaRPr lang="en-IE"/>
        </a:p>
      </dgm:t>
    </dgm:pt>
    <dgm:pt modelId="{FEEB5636-2655-468E-AA47-367102927C96}">
      <dgm:prSet/>
      <dgm:spPr/>
      <dgm:t>
        <a:bodyPr/>
        <a:lstStyle/>
        <a:p>
          <a:pPr rtl="0"/>
          <a:r>
            <a:rPr lang="en-IE" dirty="0"/>
            <a:t>Reflect on your Digital Wellbeing</a:t>
          </a:r>
          <a:r>
            <a:rPr lang="en-IE" dirty="0">
              <a:latin typeface="Calibri Light" panose="020F0302020204030204"/>
            </a:rPr>
            <a:t> and Understand how to Disconnect from work at UCC</a:t>
          </a:r>
          <a:endParaRPr lang="en-IE" dirty="0"/>
        </a:p>
      </dgm:t>
    </dgm:pt>
    <dgm:pt modelId="{D16281B8-518B-43F4-ADF4-752223E6A7CB}" type="parTrans" cxnId="{4FDD8345-D433-4321-994F-6059F7C1CFE0}">
      <dgm:prSet/>
      <dgm:spPr/>
      <dgm:t>
        <a:bodyPr/>
        <a:lstStyle/>
        <a:p>
          <a:endParaRPr lang="en-IE"/>
        </a:p>
      </dgm:t>
    </dgm:pt>
    <dgm:pt modelId="{EE9CE1CE-6610-4BA5-B676-4C8AAAC1BE5B}" type="sibTrans" cxnId="{4FDD8345-D433-4321-994F-6059F7C1CFE0}">
      <dgm:prSet/>
      <dgm:spPr/>
      <dgm:t>
        <a:bodyPr/>
        <a:lstStyle/>
        <a:p>
          <a:endParaRPr lang="en-IE"/>
        </a:p>
      </dgm:t>
    </dgm:pt>
    <dgm:pt modelId="{D97CDEA5-116F-42D2-82B0-A9F4E6A195B6}">
      <dgm:prSet/>
      <dgm:spPr/>
      <dgm:t>
        <a:bodyPr/>
        <a:lstStyle/>
        <a:p>
          <a:pPr rtl="0"/>
          <a:r>
            <a:rPr lang="en-IE" dirty="0"/>
            <a:t>Provide tools to help promote Digital Wellbeing</a:t>
          </a:r>
          <a:r>
            <a:rPr lang="en-IE" dirty="0">
              <a:latin typeface="Calibri Light" panose="020F0302020204030204"/>
            </a:rPr>
            <a:t> </a:t>
          </a:r>
          <a:endParaRPr lang="en-IE" dirty="0"/>
        </a:p>
      </dgm:t>
    </dgm:pt>
    <dgm:pt modelId="{62D70EC5-16BF-45DD-A8AB-121655CDE9C1}" type="parTrans" cxnId="{7A5C3ADE-E390-4F1E-9CB5-51A04E6AD002}">
      <dgm:prSet/>
      <dgm:spPr/>
      <dgm:t>
        <a:bodyPr/>
        <a:lstStyle/>
        <a:p>
          <a:endParaRPr lang="en-IE"/>
        </a:p>
      </dgm:t>
    </dgm:pt>
    <dgm:pt modelId="{B3D6AC29-ECC6-45C0-9336-FEA77CA4F343}" type="sibTrans" cxnId="{7A5C3ADE-E390-4F1E-9CB5-51A04E6AD002}">
      <dgm:prSet/>
      <dgm:spPr/>
      <dgm:t>
        <a:bodyPr/>
        <a:lstStyle/>
        <a:p>
          <a:endParaRPr lang="en-IE"/>
        </a:p>
      </dgm:t>
    </dgm:pt>
    <dgm:pt modelId="{B34ABC94-6CD6-4ED5-B955-1E17C9E85281}" type="pres">
      <dgm:prSet presAssocID="{E95DFE39-8254-491E-AE92-B23B07DFEFBA}" presName="Name0" presStyleCnt="0">
        <dgm:presLayoutVars>
          <dgm:chMax val="7"/>
          <dgm:chPref val="7"/>
          <dgm:dir/>
        </dgm:presLayoutVars>
      </dgm:prSet>
      <dgm:spPr/>
    </dgm:pt>
    <dgm:pt modelId="{464416D9-F5E4-4BE8-99BA-E0843F62363E}" type="pres">
      <dgm:prSet presAssocID="{E95DFE39-8254-491E-AE92-B23B07DFEFBA}" presName="Name1" presStyleCnt="0"/>
      <dgm:spPr/>
    </dgm:pt>
    <dgm:pt modelId="{A85A368C-8892-40E8-B34E-640B6696C04B}" type="pres">
      <dgm:prSet presAssocID="{E95DFE39-8254-491E-AE92-B23B07DFEFBA}" presName="cycle" presStyleCnt="0"/>
      <dgm:spPr/>
    </dgm:pt>
    <dgm:pt modelId="{50A571AC-E8CC-4293-96E2-56E72BC1DFDE}" type="pres">
      <dgm:prSet presAssocID="{E95DFE39-8254-491E-AE92-B23B07DFEFBA}" presName="srcNode" presStyleLbl="node1" presStyleIdx="0" presStyleCnt="3"/>
      <dgm:spPr/>
    </dgm:pt>
    <dgm:pt modelId="{84BAE5B5-F78C-47F4-8B9E-080D82149225}" type="pres">
      <dgm:prSet presAssocID="{E95DFE39-8254-491E-AE92-B23B07DFEFBA}" presName="conn" presStyleLbl="parChTrans1D2" presStyleIdx="0" presStyleCnt="1"/>
      <dgm:spPr/>
    </dgm:pt>
    <dgm:pt modelId="{2684313B-6295-4A04-90D3-CC30E59D439B}" type="pres">
      <dgm:prSet presAssocID="{E95DFE39-8254-491E-AE92-B23B07DFEFBA}" presName="extraNode" presStyleLbl="node1" presStyleIdx="0" presStyleCnt="3"/>
      <dgm:spPr/>
    </dgm:pt>
    <dgm:pt modelId="{EB90FF1D-A56A-4936-A9C7-CE1A33040DBC}" type="pres">
      <dgm:prSet presAssocID="{E95DFE39-8254-491E-AE92-B23B07DFEFBA}" presName="dstNode" presStyleLbl="node1" presStyleIdx="0" presStyleCnt="3"/>
      <dgm:spPr/>
    </dgm:pt>
    <dgm:pt modelId="{DCC1A237-1519-446F-8EEA-B185CBD69755}" type="pres">
      <dgm:prSet presAssocID="{931825A8-ACD7-4CBF-A533-D11D363B7C10}" presName="text_1" presStyleLbl="node1" presStyleIdx="0" presStyleCnt="3">
        <dgm:presLayoutVars>
          <dgm:bulletEnabled val="1"/>
        </dgm:presLayoutVars>
      </dgm:prSet>
      <dgm:spPr/>
    </dgm:pt>
    <dgm:pt modelId="{9E62829B-A43B-4B26-A0D6-788F98DDF949}" type="pres">
      <dgm:prSet presAssocID="{931825A8-ACD7-4CBF-A533-D11D363B7C10}" presName="accent_1" presStyleCnt="0"/>
      <dgm:spPr/>
    </dgm:pt>
    <dgm:pt modelId="{D4DFFF1D-7229-4908-96E8-5B1C9411829F}" type="pres">
      <dgm:prSet presAssocID="{931825A8-ACD7-4CBF-A533-D11D363B7C10}" presName="accentRepeatNode" presStyleLbl="solidFgAcc1" presStyleIdx="0" presStyleCnt="3"/>
      <dgm:spPr/>
    </dgm:pt>
    <dgm:pt modelId="{799AD95D-5326-490E-AB7D-04E05712A01E}" type="pres">
      <dgm:prSet presAssocID="{FEEB5636-2655-468E-AA47-367102927C96}" presName="text_2" presStyleLbl="node1" presStyleIdx="1" presStyleCnt="3">
        <dgm:presLayoutVars>
          <dgm:bulletEnabled val="1"/>
        </dgm:presLayoutVars>
      </dgm:prSet>
      <dgm:spPr/>
    </dgm:pt>
    <dgm:pt modelId="{4A8783C4-7FD0-4D08-85AD-C3E836BDCD79}" type="pres">
      <dgm:prSet presAssocID="{FEEB5636-2655-468E-AA47-367102927C96}" presName="accent_2" presStyleCnt="0"/>
      <dgm:spPr/>
    </dgm:pt>
    <dgm:pt modelId="{1224034F-96F3-4200-A25E-1D3FABD747E1}" type="pres">
      <dgm:prSet presAssocID="{FEEB5636-2655-468E-AA47-367102927C96}" presName="accentRepeatNode" presStyleLbl="solidFgAcc1" presStyleIdx="1" presStyleCnt="3"/>
      <dgm:spPr/>
    </dgm:pt>
    <dgm:pt modelId="{A619AE79-1E09-4596-9D55-08DFA4760DCC}" type="pres">
      <dgm:prSet presAssocID="{D97CDEA5-116F-42D2-82B0-A9F4E6A195B6}" presName="text_3" presStyleLbl="node1" presStyleIdx="2" presStyleCnt="3">
        <dgm:presLayoutVars>
          <dgm:bulletEnabled val="1"/>
        </dgm:presLayoutVars>
      </dgm:prSet>
      <dgm:spPr/>
    </dgm:pt>
    <dgm:pt modelId="{364DD751-7F09-4E3F-B622-210CA5B546B2}" type="pres">
      <dgm:prSet presAssocID="{D97CDEA5-116F-42D2-82B0-A9F4E6A195B6}" presName="accent_3" presStyleCnt="0"/>
      <dgm:spPr/>
    </dgm:pt>
    <dgm:pt modelId="{43222B8B-7183-4022-A5EA-B488FC8909C7}" type="pres">
      <dgm:prSet presAssocID="{D97CDEA5-116F-42D2-82B0-A9F4E6A195B6}" presName="accentRepeatNode" presStyleLbl="solidFgAcc1" presStyleIdx="2" presStyleCnt="3"/>
      <dgm:spPr/>
    </dgm:pt>
  </dgm:ptLst>
  <dgm:cxnLst>
    <dgm:cxn modelId="{D5C7BD1A-972B-446A-A7FE-65157BC9D27B}" srcId="{E95DFE39-8254-491E-AE92-B23B07DFEFBA}" destId="{931825A8-ACD7-4CBF-A533-D11D363B7C10}" srcOrd="0" destOrd="0" parTransId="{6B70B44C-D5B1-42C4-82A5-971642193408}" sibTransId="{21A5D0AB-617E-4363-A61E-4BF9791ADF1B}"/>
    <dgm:cxn modelId="{2F84C964-AFE6-44FE-BBD9-A552080279E1}" type="presOf" srcId="{FEEB5636-2655-468E-AA47-367102927C96}" destId="{799AD95D-5326-490E-AB7D-04E05712A01E}" srcOrd="0" destOrd="0" presId="urn:microsoft.com/office/officeart/2008/layout/VerticalCurvedList"/>
    <dgm:cxn modelId="{4FDD8345-D433-4321-994F-6059F7C1CFE0}" srcId="{E95DFE39-8254-491E-AE92-B23B07DFEFBA}" destId="{FEEB5636-2655-468E-AA47-367102927C96}" srcOrd="1" destOrd="0" parTransId="{D16281B8-518B-43F4-ADF4-752223E6A7CB}" sibTransId="{EE9CE1CE-6610-4BA5-B676-4C8AAAC1BE5B}"/>
    <dgm:cxn modelId="{7898107A-2E42-4B92-BEC5-46E547624D76}" type="presOf" srcId="{21A5D0AB-617E-4363-A61E-4BF9791ADF1B}" destId="{84BAE5B5-F78C-47F4-8B9E-080D82149225}" srcOrd="0" destOrd="0" presId="urn:microsoft.com/office/officeart/2008/layout/VerticalCurvedList"/>
    <dgm:cxn modelId="{574BD39E-1FF8-4C50-B08C-E01BCE5D7853}" type="presOf" srcId="{931825A8-ACD7-4CBF-A533-D11D363B7C10}" destId="{DCC1A237-1519-446F-8EEA-B185CBD69755}" srcOrd="0" destOrd="0" presId="urn:microsoft.com/office/officeart/2008/layout/VerticalCurvedList"/>
    <dgm:cxn modelId="{40FE2CB2-CA4A-4EB3-94F0-74980C99DA88}" type="presOf" srcId="{E95DFE39-8254-491E-AE92-B23B07DFEFBA}" destId="{B34ABC94-6CD6-4ED5-B955-1E17C9E85281}" srcOrd="0" destOrd="0" presId="urn:microsoft.com/office/officeart/2008/layout/VerticalCurvedList"/>
    <dgm:cxn modelId="{54B8E6D0-AA6F-4503-80F4-5DCA11A5784C}" type="presOf" srcId="{D97CDEA5-116F-42D2-82B0-A9F4E6A195B6}" destId="{A619AE79-1E09-4596-9D55-08DFA4760DCC}" srcOrd="0" destOrd="0" presId="urn:microsoft.com/office/officeart/2008/layout/VerticalCurvedList"/>
    <dgm:cxn modelId="{7A5C3ADE-E390-4F1E-9CB5-51A04E6AD002}" srcId="{E95DFE39-8254-491E-AE92-B23B07DFEFBA}" destId="{D97CDEA5-116F-42D2-82B0-A9F4E6A195B6}" srcOrd="2" destOrd="0" parTransId="{62D70EC5-16BF-45DD-A8AB-121655CDE9C1}" sibTransId="{B3D6AC29-ECC6-45C0-9336-FEA77CA4F343}"/>
    <dgm:cxn modelId="{2BEF566C-6DCF-4EEE-81FE-1C79268CB406}" type="presParOf" srcId="{B34ABC94-6CD6-4ED5-B955-1E17C9E85281}" destId="{464416D9-F5E4-4BE8-99BA-E0843F62363E}" srcOrd="0" destOrd="0" presId="urn:microsoft.com/office/officeart/2008/layout/VerticalCurvedList"/>
    <dgm:cxn modelId="{D36A3C62-824C-40FA-8CD3-1D167692ACBB}" type="presParOf" srcId="{464416D9-F5E4-4BE8-99BA-E0843F62363E}" destId="{A85A368C-8892-40E8-B34E-640B6696C04B}" srcOrd="0" destOrd="0" presId="urn:microsoft.com/office/officeart/2008/layout/VerticalCurvedList"/>
    <dgm:cxn modelId="{2F6B1F7B-A9F6-4137-9C64-4C97E2A92EAF}" type="presParOf" srcId="{A85A368C-8892-40E8-B34E-640B6696C04B}" destId="{50A571AC-E8CC-4293-96E2-56E72BC1DFDE}" srcOrd="0" destOrd="0" presId="urn:microsoft.com/office/officeart/2008/layout/VerticalCurvedList"/>
    <dgm:cxn modelId="{11F93454-3F9A-4644-86B0-3C4981ECC43D}" type="presParOf" srcId="{A85A368C-8892-40E8-B34E-640B6696C04B}" destId="{84BAE5B5-F78C-47F4-8B9E-080D82149225}" srcOrd="1" destOrd="0" presId="urn:microsoft.com/office/officeart/2008/layout/VerticalCurvedList"/>
    <dgm:cxn modelId="{C868A5F4-16BA-49D2-8BB8-44B5DEFE55D9}" type="presParOf" srcId="{A85A368C-8892-40E8-B34E-640B6696C04B}" destId="{2684313B-6295-4A04-90D3-CC30E59D439B}" srcOrd="2" destOrd="0" presId="urn:microsoft.com/office/officeart/2008/layout/VerticalCurvedList"/>
    <dgm:cxn modelId="{FC60A3DE-3860-4D79-B75F-5F82CB0F3BB2}" type="presParOf" srcId="{A85A368C-8892-40E8-B34E-640B6696C04B}" destId="{EB90FF1D-A56A-4936-A9C7-CE1A33040DBC}" srcOrd="3" destOrd="0" presId="urn:microsoft.com/office/officeart/2008/layout/VerticalCurvedList"/>
    <dgm:cxn modelId="{9119D0D5-29E6-4DE4-80B7-13D5CDCA4948}" type="presParOf" srcId="{464416D9-F5E4-4BE8-99BA-E0843F62363E}" destId="{DCC1A237-1519-446F-8EEA-B185CBD69755}" srcOrd="1" destOrd="0" presId="urn:microsoft.com/office/officeart/2008/layout/VerticalCurvedList"/>
    <dgm:cxn modelId="{9316742C-350C-4C9E-930C-AA187CF52BD7}" type="presParOf" srcId="{464416D9-F5E4-4BE8-99BA-E0843F62363E}" destId="{9E62829B-A43B-4B26-A0D6-788F98DDF949}" srcOrd="2" destOrd="0" presId="urn:microsoft.com/office/officeart/2008/layout/VerticalCurvedList"/>
    <dgm:cxn modelId="{24428D55-25B1-482A-8C56-F4619D2BD472}" type="presParOf" srcId="{9E62829B-A43B-4B26-A0D6-788F98DDF949}" destId="{D4DFFF1D-7229-4908-96E8-5B1C9411829F}" srcOrd="0" destOrd="0" presId="urn:microsoft.com/office/officeart/2008/layout/VerticalCurvedList"/>
    <dgm:cxn modelId="{145BC51A-9C88-4ADF-A89F-45AA5F302CC5}" type="presParOf" srcId="{464416D9-F5E4-4BE8-99BA-E0843F62363E}" destId="{799AD95D-5326-490E-AB7D-04E05712A01E}" srcOrd="3" destOrd="0" presId="urn:microsoft.com/office/officeart/2008/layout/VerticalCurvedList"/>
    <dgm:cxn modelId="{78B13E8B-6CD2-4793-8E39-7D0A5826EBEC}" type="presParOf" srcId="{464416D9-F5E4-4BE8-99BA-E0843F62363E}" destId="{4A8783C4-7FD0-4D08-85AD-C3E836BDCD79}" srcOrd="4" destOrd="0" presId="urn:microsoft.com/office/officeart/2008/layout/VerticalCurvedList"/>
    <dgm:cxn modelId="{DA599EC5-5463-4F78-9943-96A9CED06009}" type="presParOf" srcId="{4A8783C4-7FD0-4D08-85AD-C3E836BDCD79}" destId="{1224034F-96F3-4200-A25E-1D3FABD747E1}" srcOrd="0" destOrd="0" presId="urn:microsoft.com/office/officeart/2008/layout/VerticalCurvedList"/>
    <dgm:cxn modelId="{04888C5B-CF38-41F2-A2F2-E8FA0939D663}" type="presParOf" srcId="{464416D9-F5E4-4BE8-99BA-E0843F62363E}" destId="{A619AE79-1E09-4596-9D55-08DFA4760DCC}" srcOrd="5" destOrd="0" presId="urn:microsoft.com/office/officeart/2008/layout/VerticalCurvedList"/>
    <dgm:cxn modelId="{94A21438-EAE3-4229-9B40-6110BF0D1C54}" type="presParOf" srcId="{464416D9-F5E4-4BE8-99BA-E0843F62363E}" destId="{364DD751-7F09-4E3F-B622-210CA5B546B2}" srcOrd="6" destOrd="0" presId="urn:microsoft.com/office/officeart/2008/layout/VerticalCurvedList"/>
    <dgm:cxn modelId="{FF08F7DF-E409-4BF6-B22D-AA271BFDDFDE}" type="presParOf" srcId="{364DD751-7F09-4E3F-B622-210CA5B546B2}" destId="{43222B8B-7183-4022-A5EA-B488FC8909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3AEA0-2A96-4D32-962C-CC7DCB9639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6E741B-2487-424F-8929-0A3CC26875FD}">
      <dgm:prSet/>
      <dgm:spPr/>
      <dgm:t>
        <a:bodyPr/>
        <a:lstStyle/>
        <a:p>
          <a:pPr rtl="0"/>
          <a:r>
            <a:rPr lang="en-IE" b="1" i="0" dirty="0"/>
            <a:t>Use E-Signature</a:t>
          </a:r>
          <a:r>
            <a:rPr lang="en-IE" b="1" dirty="0">
              <a:latin typeface="Calibri Light" panose="020F0302020204030204"/>
            </a:rPr>
            <a:t> to set boundaries</a:t>
          </a:r>
          <a:endParaRPr lang="en-US" dirty="0"/>
        </a:p>
      </dgm:t>
    </dgm:pt>
    <dgm:pt modelId="{1FFE38D9-F39B-4F95-BF9E-0B90F40071E4}" type="parTrans" cxnId="{DA2611AD-01B3-4E8C-A508-68029DAF3319}">
      <dgm:prSet/>
      <dgm:spPr/>
      <dgm:t>
        <a:bodyPr/>
        <a:lstStyle/>
        <a:p>
          <a:endParaRPr lang="en-US"/>
        </a:p>
      </dgm:t>
    </dgm:pt>
    <dgm:pt modelId="{229EBFF1-FC93-40CA-AE49-B9D9D6071193}" type="sibTrans" cxnId="{DA2611AD-01B3-4E8C-A508-68029DAF3319}">
      <dgm:prSet/>
      <dgm:spPr/>
      <dgm:t>
        <a:bodyPr/>
        <a:lstStyle/>
        <a:p>
          <a:endParaRPr lang="en-US"/>
        </a:p>
      </dgm:t>
    </dgm:pt>
    <dgm:pt modelId="{BF99605A-D177-4DBA-B72E-ED43E79EB8F7}">
      <dgm:prSet/>
      <dgm:spPr/>
      <dgm:t>
        <a:bodyPr/>
        <a:lstStyle/>
        <a:p>
          <a:r>
            <a:rPr lang="en-IE" b="0" i="1" dirty="0"/>
            <a:t>“Please note that this email may have reached you outside of normal business hours – if it does, I do not expect an immediate response”</a:t>
          </a:r>
          <a:endParaRPr lang="en-US" dirty="0"/>
        </a:p>
      </dgm:t>
    </dgm:pt>
    <dgm:pt modelId="{A9B4D7D3-9253-4F57-89DE-AE0490C48AF0}" type="parTrans" cxnId="{47AAA776-1D3B-4692-A7BB-58CABF5B5703}">
      <dgm:prSet/>
      <dgm:spPr/>
      <dgm:t>
        <a:bodyPr/>
        <a:lstStyle/>
        <a:p>
          <a:endParaRPr lang="en-US"/>
        </a:p>
      </dgm:t>
    </dgm:pt>
    <dgm:pt modelId="{C21BEE73-6957-4BFD-87E5-88EA5D2A5DCD}" type="sibTrans" cxnId="{47AAA776-1D3B-4692-A7BB-58CABF5B5703}">
      <dgm:prSet/>
      <dgm:spPr/>
      <dgm:t>
        <a:bodyPr/>
        <a:lstStyle/>
        <a:p>
          <a:endParaRPr lang="en-US"/>
        </a:p>
      </dgm:t>
    </dgm:pt>
    <dgm:pt modelId="{DBE0B8A6-B642-49F3-825A-76A02E06B397}">
      <dgm:prSet/>
      <dgm:spPr/>
      <dgm:t>
        <a:bodyPr/>
        <a:lstStyle/>
        <a:p>
          <a:r>
            <a:rPr lang="en-IE" b="0" i="0" dirty="0"/>
            <a:t>Select time and date to send an email during working hours found under delay email </a:t>
          </a:r>
          <a:r>
            <a:rPr lang="en-IE" dirty="0"/>
            <a:t>in options tab</a:t>
          </a:r>
          <a:endParaRPr lang="en-US" dirty="0"/>
        </a:p>
      </dgm:t>
    </dgm:pt>
    <dgm:pt modelId="{10E438E1-5328-478D-8102-405874E97279}" type="parTrans" cxnId="{420105AA-0A25-46E9-B238-760EB61721B9}">
      <dgm:prSet/>
      <dgm:spPr/>
      <dgm:t>
        <a:bodyPr/>
        <a:lstStyle/>
        <a:p>
          <a:endParaRPr lang="en-US"/>
        </a:p>
      </dgm:t>
    </dgm:pt>
    <dgm:pt modelId="{6724DC1D-E33B-49DE-A52B-BD83D815F63E}" type="sibTrans" cxnId="{420105AA-0A25-46E9-B238-760EB61721B9}">
      <dgm:prSet/>
      <dgm:spPr/>
      <dgm:t>
        <a:bodyPr/>
        <a:lstStyle/>
        <a:p>
          <a:endParaRPr lang="en-US"/>
        </a:p>
      </dgm:t>
    </dgm:pt>
    <dgm:pt modelId="{160655B7-3B8B-4E6B-8D86-7598361F5C61}">
      <dgm:prSet/>
      <dgm:spPr/>
      <dgm:t>
        <a:bodyPr/>
        <a:lstStyle/>
        <a:p>
          <a:pPr rtl="0"/>
          <a:r>
            <a:rPr lang="en-IE" dirty="0"/>
            <a:t>Turn off Work Notifications on your phone and laptop and Schedule Breaks</a:t>
          </a:r>
          <a:r>
            <a:rPr lang="en-IE" dirty="0">
              <a:latin typeface="Calibri Light" panose="020F0302020204030204"/>
            </a:rPr>
            <a:t> for physical activity</a:t>
          </a:r>
          <a:endParaRPr lang="en-IE" dirty="0"/>
        </a:p>
      </dgm:t>
    </dgm:pt>
    <dgm:pt modelId="{DB495232-4537-4FAA-9360-2C60838ED44E}" type="parTrans" cxnId="{D2BEDCDD-C8B2-4EFF-8DA4-7F6BB25CC095}">
      <dgm:prSet/>
      <dgm:spPr/>
      <dgm:t>
        <a:bodyPr/>
        <a:lstStyle/>
        <a:p>
          <a:endParaRPr lang="en-US"/>
        </a:p>
      </dgm:t>
    </dgm:pt>
    <dgm:pt modelId="{03A790AE-D9B5-4170-846C-E4B3A1CDCDDA}" type="sibTrans" cxnId="{D2BEDCDD-C8B2-4EFF-8DA4-7F6BB25CC095}">
      <dgm:prSet/>
      <dgm:spPr/>
      <dgm:t>
        <a:bodyPr/>
        <a:lstStyle/>
        <a:p>
          <a:endParaRPr lang="en-US"/>
        </a:p>
      </dgm:t>
    </dgm:pt>
    <dgm:pt modelId="{4FE2CC0C-9CFB-4735-918B-3EFE14EB04B2}">
      <dgm:prSet/>
      <dgm:spPr/>
      <dgm:t>
        <a:bodyPr/>
        <a:lstStyle/>
        <a:p>
          <a:pPr rtl="0"/>
          <a:r>
            <a:rPr lang="en-US" dirty="0"/>
            <a:t>Agree times of meetings during working hours</a:t>
          </a:r>
          <a:r>
            <a:rPr lang="en-US" dirty="0">
              <a:solidFill>
                <a:srgbClr val="010000"/>
              </a:solidFill>
              <a:latin typeface="Calibri Light" panose="020F0302020204030204"/>
            </a:rPr>
            <a:t> </a:t>
          </a:r>
          <a:br>
            <a:rPr lang="en-US" dirty="0">
              <a:latin typeface="Calibri Light" panose="020F0302020204030204"/>
            </a:rPr>
          </a:br>
          <a:endParaRPr lang="en-US" dirty="0"/>
        </a:p>
      </dgm:t>
    </dgm:pt>
    <dgm:pt modelId="{2A0A40F8-2EE2-46D3-B9F7-E69D6206563C}" type="parTrans" cxnId="{53B364BD-58F8-4EB6-8FC0-548E5072BBE8}">
      <dgm:prSet/>
      <dgm:spPr/>
      <dgm:t>
        <a:bodyPr/>
        <a:lstStyle/>
        <a:p>
          <a:endParaRPr lang="en-US"/>
        </a:p>
      </dgm:t>
    </dgm:pt>
    <dgm:pt modelId="{52E0D959-B029-44F6-A717-7844123D1961}" type="sibTrans" cxnId="{53B364BD-58F8-4EB6-8FC0-548E5072BBE8}">
      <dgm:prSet/>
      <dgm:spPr/>
      <dgm:t>
        <a:bodyPr/>
        <a:lstStyle/>
        <a:p>
          <a:endParaRPr lang="en-US"/>
        </a:p>
      </dgm:t>
    </dgm:pt>
    <dgm:pt modelId="{ACD625D7-1D2B-4C73-9F93-4B04DB5E79E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Attend Right to Disconnect Training</a:t>
          </a:r>
        </a:p>
      </dgm:t>
    </dgm:pt>
    <dgm:pt modelId="{CBA7C996-892A-46FC-861C-D9CDD18B5ACF}" type="parTrans" cxnId="{1BDA0795-52A5-41AE-9FA0-F3981852537F}">
      <dgm:prSet/>
      <dgm:spPr/>
    </dgm:pt>
    <dgm:pt modelId="{4818665B-350B-474E-A49F-1962BD9DD075}" type="sibTrans" cxnId="{1BDA0795-52A5-41AE-9FA0-F3981852537F}">
      <dgm:prSet/>
      <dgm:spPr/>
    </dgm:pt>
    <dgm:pt modelId="{73E65678-907A-4FB7-B72B-E9B2BDF072B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Use Digital Wellbeing on devices to track your wellbeing</a:t>
          </a:r>
        </a:p>
      </dgm:t>
    </dgm:pt>
    <dgm:pt modelId="{79845D0C-1369-4EF7-AB7E-1FFA41DB72E7}" type="parTrans" cxnId="{2CCE2E2F-6C94-4EA4-B5B4-46482988FC7F}">
      <dgm:prSet/>
      <dgm:spPr/>
    </dgm:pt>
    <dgm:pt modelId="{CF2E8391-1D66-452C-A3C8-E4C29D7CA6CA}" type="sibTrans" cxnId="{2CCE2E2F-6C94-4EA4-B5B4-46482988FC7F}">
      <dgm:prSet/>
      <dgm:spPr/>
    </dgm:pt>
    <dgm:pt modelId="{9905BCEB-1BA0-45CD-A552-683C8340F52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Introduce evidence- based practices such as mindfulness to disconnect</a:t>
          </a:r>
        </a:p>
      </dgm:t>
    </dgm:pt>
    <dgm:pt modelId="{A6161888-F979-411B-A6C0-15E4003CACE1}" type="parTrans" cxnId="{D72B9B33-85EC-4180-8B0D-87FE636E2B4C}">
      <dgm:prSet/>
      <dgm:spPr/>
    </dgm:pt>
    <dgm:pt modelId="{10E0E06A-23DC-4935-B566-BE8F82FFE633}" type="sibTrans" cxnId="{D72B9B33-85EC-4180-8B0D-87FE636E2B4C}">
      <dgm:prSet/>
      <dgm:spPr/>
    </dgm:pt>
    <dgm:pt modelId="{31C955F3-9276-4AD9-930F-963E1A9D1B28}" type="pres">
      <dgm:prSet presAssocID="{7CE3AEA0-2A96-4D32-962C-CC7DCB9639FF}" presName="linear" presStyleCnt="0">
        <dgm:presLayoutVars>
          <dgm:animLvl val="lvl"/>
          <dgm:resizeHandles val="exact"/>
        </dgm:presLayoutVars>
      </dgm:prSet>
      <dgm:spPr/>
    </dgm:pt>
    <dgm:pt modelId="{1F0F17F8-BDD5-4031-946C-590B2936C032}" type="pres">
      <dgm:prSet presAssocID="{556E741B-2487-424F-8929-0A3CC26875F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B1489FE-BEB7-4EF6-A513-9BDD5783D113}" type="pres">
      <dgm:prSet presAssocID="{229EBFF1-FC93-40CA-AE49-B9D9D6071193}" presName="spacer" presStyleCnt="0"/>
      <dgm:spPr/>
    </dgm:pt>
    <dgm:pt modelId="{F25B45FF-25BF-4CE1-80DA-F73D81977E34}" type="pres">
      <dgm:prSet presAssocID="{BF99605A-D177-4DBA-B72E-ED43E79EB8F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F959F3D-7C81-435E-984A-8955028FECDD}" type="pres">
      <dgm:prSet presAssocID="{C21BEE73-6957-4BFD-87E5-88EA5D2A5DCD}" presName="spacer" presStyleCnt="0"/>
      <dgm:spPr/>
    </dgm:pt>
    <dgm:pt modelId="{3B299C06-48AF-4958-9996-76E7F754F0EE}" type="pres">
      <dgm:prSet presAssocID="{DBE0B8A6-B642-49F3-825A-76A02E06B39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A7CABF7-77C0-4005-9E14-31DEF6D02F70}" type="pres">
      <dgm:prSet presAssocID="{6724DC1D-E33B-49DE-A52B-BD83D815F63E}" presName="spacer" presStyleCnt="0"/>
      <dgm:spPr/>
    </dgm:pt>
    <dgm:pt modelId="{D9417DEE-D7C6-4F42-A0CC-77DE2489D7C1}" type="pres">
      <dgm:prSet presAssocID="{160655B7-3B8B-4E6B-8D86-7598361F5C6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E39850A-3738-4F41-B9E4-C5C535AC59E0}" type="pres">
      <dgm:prSet presAssocID="{03A790AE-D9B5-4170-846C-E4B3A1CDCDDA}" presName="spacer" presStyleCnt="0"/>
      <dgm:spPr/>
    </dgm:pt>
    <dgm:pt modelId="{1AA07F22-C15D-4556-BF04-56EDFC42561F}" type="pres">
      <dgm:prSet presAssocID="{4FE2CC0C-9CFB-4735-918B-3EFE14EB04B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A213265-8CEA-4C85-87C8-C058AB61DC32}" type="pres">
      <dgm:prSet presAssocID="{52E0D959-B029-44F6-A717-7844123D1961}" presName="spacer" presStyleCnt="0"/>
      <dgm:spPr/>
    </dgm:pt>
    <dgm:pt modelId="{FFDD953F-E154-402A-9813-F37E8852F35D}" type="pres">
      <dgm:prSet presAssocID="{ACD625D7-1D2B-4C73-9F93-4B04DB5E79E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3049241-DB71-4DE0-8ED0-C3A723B879E3}" type="pres">
      <dgm:prSet presAssocID="{4818665B-350B-474E-A49F-1962BD9DD075}" presName="spacer" presStyleCnt="0"/>
      <dgm:spPr/>
    </dgm:pt>
    <dgm:pt modelId="{0AE894A1-DEDD-4012-80FD-AE11533A00B4}" type="pres">
      <dgm:prSet presAssocID="{73E65678-907A-4FB7-B72B-E9B2BDF072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12B435F-3FD4-4B12-83AF-2FC64E4F5268}" type="pres">
      <dgm:prSet presAssocID="{CF2E8391-1D66-452C-A3C8-E4C29D7CA6CA}" presName="spacer" presStyleCnt="0"/>
      <dgm:spPr/>
    </dgm:pt>
    <dgm:pt modelId="{45B1A020-2C41-4DAD-8B6A-37C8A3ACC7C8}" type="pres">
      <dgm:prSet presAssocID="{9905BCEB-1BA0-45CD-A552-683C8340F52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D7E6225-F220-47A4-A9E2-138B75C8AD32}" type="presOf" srcId="{4FE2CC0C-9CFB-4735-918B-3EFE14EB04B2}" destId="{1AA07F22-C15D-4556-BF04-56EDFC42561F}" srcOrd="0" destOrd="0" presId="urn:microsoft.com/office/officeart/2005/8/layout/vList2"/>
    <dgm:cxn modelId="{2CCE2E2F-6C94-4EA4-B5B4-46482988FC7F}" srcId="{7CE3AEA0-2A96-4D32-962C-CC7DCB9639FF}" destId="{73E65678-907A-4FB7-B72B-E9B2BDF072BA}" srcOrd="6" destOrd="0" parTransId="{79845D0C-1369-4EF7-AB7E-1FFA41DB72E7}" sibTransId="{CF2E8391-1D66-452C-A3C8-E4C29D7CA6CA}"/>
    <dgm:cxn modelId="{D72B9B33-85EC-4180-8B0D-87FE636E2B4C}" srcId="{7CE3AEA0-2A96-4D32-962C-CC7DCB9639FF}" destId="{9905BCEB-1BA0-45CD-A552-683C8340F520}" srcOrd="7" destOrd="0" parTransId="{A6161888-F979-411B-A6C0-15E4003CACE1}" sibTransId="{10E0E06A-23DC-4935-B566-BE8F82FFE633}"/>
    <dgm:cxn modelId="{28426866-FAF4-458D-A9C8-97B13EAB7ED1}" type="presOf" srcId="{BF99605A-D177-4DBA-B72E-ED43E79EB8F7}" destId="{F25B45FF-25BF-4CE1-80DA-F73D81977E34}" srcOrd="0" destOrd="0" presId="urn:microsoft.com/office/officeart/2005/8/layout/vList2"/>
    <dgm:cxn modelId="{D8CA5173-4666-40DD-9DB9-2614FF9AE596}" type="presOf" srcId="{7CE3AEA0-2A96-4D32-962C-CC7DCB9639FF}" destId="{31C955F3-9276-4AD9-930F-963E1A9D1B28}" srcOrd="0" destOrd="0" presId="urn:microsoft.com/office/officeart/2005/8/layout/vList2"/>
    <dgm:cxn modelId="{47AAA776-1D3B-4692-A7BB-58CABF5B5703}" srcId="{7CE3AEA0-2A96-4D32-962C-CC7DCB9639FF}" destId="{BF99605A-D177-4DBA-B72E-ED43E79EB8F7}" srcOrd="1" destOrd="0" parTransId="{A9B4D7D3-9253-4F57-89DE-AE0490C48AF0}" sibTransId="{C21BEE73-6957-4BFD-87E5-88EA5D2A5DCD}"/>
    <dgm:cxn modelId="{13437384-AB00-442C-AEB8-028815BC2B2C}" type="presOf" srcId="{556E741B-2487-424F-8929-0A3CC26875FD}" destId="{1F0F17F8-BDD5-4031-946C-590B2936C032}" srcOrd="0" destOrd="0" presId="urn:microsoft.com/office/officeart/2005/8/layout/vList2"/>
    <dgm:cxn modelId="{BA8DEF86-9430-48DC-BBF6-E205CB1FB9F4}" type="presOf" srcId="{73E65678-907A-4FB7-B72B-E9B2BDF072BA}" destId="{0AE894A1-DEDD-4012-80FD-AE11533A00B4}" srcOrd="0" destOrd="0" presId="urn:microsoft.com/office/officeart/2005/8/layout/vList2"/>
    <dgm:cxn modelId="{1BDA0795-52A5-41AE-9FA0-F3981852537F}" srcId="{7CE3AEA0-2A96-4D32-962C-CC7DCB9639FF}" destId="{ACD625D7-1D2B-4C73-9F93-4B04DB5E79EA}" srcOrd="5" destOrd="0" parTransId="{CBA7C996-892A-46FC-861C-D9CDD18B5ACF}" sibTransId="{4818665B-350B-474E-A49F-1962BD9DD075}"/>
    <dgm:cxn modelId="{420105AA-0A25-46E9-B238-760EB61721B9}" srcId="{7CE3AEA0-2A96-4D32-962C-CC7DCB9639FF}" destId="{DBE0B8A6-B642-49F3-825A-76A02E06B397}" srcOrd="2" destOrd="0" parTransId="{10E438E1-5328-478D-8102-405874E97279}" sibTransId="{6724DC1D-E33B-49DE-A52B-BD83D815F63E}"/>
    <dgm:cxn modelId="{DA2611AD-01B3-4E8C-A508-68029DAF3319}" srcId="{7CE3AEA0-2A96-4D32-962C-CC7DCB9639FF}" destId="{556E741B-2487-424F-8929-0A3CC26875FD}" srcOrd="0" destOrd="0" parTransId="{1FFE38D9-F39B-4F95-BF9E-0B90F40071E4}" sibTransId="{229EBFF1-FC93-40CA-AE49-B9D9D6071193}"/>
    <dgm:cxn modelId="{53B364BD-58F8-4EB6-8FC0-548E5072BBE8}" srcId="{7CE3AEA0-2A96-4D32-962C-CC7DCB9639FF}" destId="{4FE2CC0C-9CFB-4735-918B-3EFE14EB04B2}" srcOrd="4" destOrd="0" parTransId="{2A0A40F8-2EE2-46D3-B9F7-E69D6206563C}" sibTransId="{52E0D959-B029-44F6-A717-7844123D1961}"/>
    <dgm:cxn modelId="{7CF1C1CE-914D-4D8B-A05D-FF330D4DA104}" type="presOf" srcId="{ACD625D7-1D2B-4C73-9F93-4B04DB5E79EA}" destId="{FFDD953F-E154-402A-9813-F37E8852F35D}" srcOrd="0" destOrd="0" presId="urn:microsoft.com/office/officeart/2005/8/layout/vList2"/>
    <dgm:cxn modelId="{D2BEDCDD-C8B2-4EFF-8DA4-7F6BB25CC095}" srcId="{7CE3AEA0-2A96-4D32-962C-CC7DCB9639FF}" destId="{160655B7-3B8B-4E6B-8D86-7598361F5C61}" srcOrd="3" destOrd="0" parTransId="{DB495232-4537-4FAA-9360-2C60838ED44E}" sibTransId="{03A790AE-D9B5-4170-846C-E4B3A1CDCDDA}"/>
    <dgm:cxn modelId="{DE2498F2-FC88-4943-A0C7-F882DD0E20CB}" type="presOf" srcId="{9905BCEB-1BA0-45CD-A552-683C8340F520}" destId="{45B1A020-2C41-4DAD-8B6A-37C8A3ACC7C8}" srcOrd="0" destOrd="0" presId="urn:microsoft.com/office/officeart/2005/8/layout/vList2"/>
    <dgm:cxn modelId="{026BF8F5-33B3-456B-B4FE-4EEB862DFA6E}" type="presOf" srcId="{160655B7-3B8B-4E6B-8D86-7598361F5C61}" destId="{D9417DEE-D7C6-4F42-A0CC-77DE2489D7C1}" srcOrd="0" destOrd="0" presId="urn:microsoft.com/office/officeart/2005/8/layout/vList2"/>
    <dgm:cxn modelId="{5A5B5CF9-89F4-4244-8445-F60C276B7BE0}" type="presOf" srcId="{DBE0B8A6-B642-49F3-825A-76A02E06B397}" destId="{3B299C06-48AF-4958-9996-76E7F754F0EE}" srcOrd="0" destOrd="0" presId="urn:microsoft.com/office/officeart/2005/8/layout/vList2"/>
    <dgm:cxn modelId="{F6530516-B4D9-41C5-AC16-B3FC907E1E8A}" type="presParOf" srcId="{31C955F3-9276-4AD9-930F-963E1A9D1B28}" destId="{1F0F17F8-BDD5-4031-946C-590B2936C032}" srcOrd="0" destOrd="0" presId="urn:microsoft.com/office/officeart/2005/8/layout/vList2"/>
    <dgm:cxn modelId="{10670F8C-F59D-4349-9EEE-98671E396006}" type="presParOf" srcId="{31C955F3-9276-4AD9-930F-963E1A9D1B28}" destId="{AB1489FE-BEB7-4EF6-A513-9BDD5783D113}" srcOrd="1" destOrd="0" presId="urn:microsoft.com/office/officeart/2005/8/layout/vList2"/>
    <dgm:cxn modelId="{3DAA3C52-7386-4782-8DE8-E370E9B7DE65}" type="presParOf" srcId="{31C955F3-9276-4AD9-930F-963E1A9D1B28}" destId="{F25B45FF-25BF-4CE1-80DA-F73D81977E34}" srcOrd="2" destOrd="0" presId="urn:microsoft.com/office/officeart/2005/8/layout/vList2"/>
    <dgm:cxn modelId="{0F65D6D4-00ED-45A4-BA2A-5FB665AE074F}" type="presParOf" srcId="{31C955F3-9276-4AD9-930F-963E1A9D1B28}" destId="{6F959F3D-7C81-435E-984A-8955028FECDD}" srcOrd="3" destOrd="0" presId="urn:microsoft.com/office/officeart/2005/8/layout/vList2"/>
    <dgm:cxn modelId="{D71EDB22-B84A-47C8-A823-BA0B45B51CF7}" type="presParOf" srcId="{31C955F3-9276-4AD9-930F-963E1A9D1B28}" destId="{3B299C06-48AF-4958-9996-76E7F754F0EE}" srcOrd="4" destOrd="0" presId="urn:microsoft.com/office/officeart/2005/8/layout/vList2"/>
    <dgm:cxn modelId="{586E264E-6770-4938-9732-747708424226}" type="presParOf" srcId="{31C955F3-9276-4AD9-930F-963E1A9D1B28}" destId="{0A7CABF7-77C0-4005-9E14-31DEF6D02F70}" srcOrd="5" destOrd="0" presId="urn:microsoft.com/office/officeart/2005/8/layout/vList2"/>
    <dgm:cxn modelId="{2683CC80-81A9-44E2-949D-FC1A7BBC9FB3}" type="presParOf" srcId="{31C955F3-9276-4AD9-930F-963E1A9D1B28}" destId="{D9417DEE-D7C6-4F42-A0CC-77DE2489D7C1}" srcOrd="6" destOrd="0" presId="urn:microsoft.com/office/officeart/2005/8/layout/vList2"/>
    <dgm:cxn modelId="{B3ACBA35-6DFF-4EA5-AD5F-C769AD66D94F}" type="presParOf" srcId="{31C955F3-9276-4AD9-930F-963E1A9D1B28}" destId="{CE39850A-3738-4F41-B9E4-C5C535AC59E0}" srcOrd="7" destOrd="0" presId="urn:microsoft.com/office/officeart/2005/8/layout/vList2"/>
    <dgm:cxn modelId="{9D770F63-A4D2-4F1A-AD2C-9C5CF5F58EA7}" type="presParOf" srcId="{31C955F3-9276-4AD9-930F-963E1A9D1B28}" destId="{1AA07F22-C15D-4556-BF04-56EDFC42561F}" srcOrd="8" destOrd="0" presId="urn:microsoft.com/office/officeart/2005/8/layout/vList2"/>
    <dgm:cxn modelId="{D6DB9E99-F03B-43D5-96AD-56A01C5717E8}" type="presParOf" srcId="{31C955F3-9276-4AD9-930F-963E1A9D1B28}" destId="{6A213265-8CEA-4C85-87C8-C058AB61DC32}" srcOrd="9" destOrd="0" presId="urn:microsoft.com/office/officeart/2005/8/layout/vList2"/>
    <dgm:cxn modelId="{EBFCB61B-577A-4947-92AD-B202C4EB7FDF}" type="presParOf" srcId="{31C955F3-9276-4AD9-930F-963E1A9D1B28}" destId="{FFDD953F-E154-402A-9813-F37E8852F35D}" srcOrd="10" destOrd="0" presId="urn:microsoft.com/office/officeart/2005/8/layout/vList2"/>
    <dgm:cxn modelId="{5A42DCD0-7518-4360-82AA-6567DCDB3F69}" type="presParOf" srcId="{31C955F3-9276-4AD9-930F-963E1A9D1B28}" destId="{F3049241-DB71-4DE0-8ED0-C3A723B879E3}" srcOrd="11" destOrd="0" presId="urn:microsoft.com/office/officeart/2005/8/layout/vList2"/>
    <dgm:cxn modelId="{9DC5848C-E7A7-4836-9F6D-FD8F52A2F5D6}" type="presParOf" srcId="{31C955F3-9276-4AD9-930F-963E1A9D1B28}" destId="{0AE894A1-DEDD-4012-80FD-AE11533A00B4}" srcOrd="12" destOrd="0" presId="urn:microsoft.com/office/officeart/2005/8/layout/vList2"/>
    <dgm:cxn modelId="{6EDB55D0-C66B-4B25-BC76-7BB6A6724261}" type="presParOf" srcId="{31C955F3-9276-4AD9-930F-963E1A9D1B28}" destId="{A12B435F-3FD4-4B12-83AF-2FC64E4F5268}" srcOrd="13" destOrd="0" presId="urn:microsoft.com/office/officeart/2005/8/layout/vList2"/>
    <dgm:cxn modelId="{1661FB3B-13E7-45A0-9201-9DB6D058F38A}" type="presParOf" srcId="{31C955F3-9276-4AD9-930F-963E1A9D1B28}" destId="{45B1A020-2C41-4DAD-8B6A-37C8A3ACC7C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8CD20-3997-4E6F-B4E9-886D260C7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0225E-C834-42F4-97C4-2252EA23E72D}">
      <dgm:prSet/>
      <dgm:spPr/>
      <dgm:t>
        <a:bodyPr/>
        <a:lstStyle/>
        <a:p>
          <a:r>
            <a:rPr lang="en-GB"/>
            <a:t>What’s going well?</a:t>
          </a:r>
          <a:endParaRPr lang="en-US"/>
        </a:p>
      </dgm:t>
    </dgm:pt>
    <dgm:pt modelId="{3D6E82B2-1345-4A59-8937-C5BF410A865D}" type="parTrans" cxnId="{8E5159F9-87D9-4BC9-8109-DA88A854E072}">
      <dgm:prSet/>
      <dgm:spPr/>
      <dgm:t>
        <a:bodyPr/>
        <a:lstStyle/>
        <a:p>
          <a:endParaRPr lang="en-US"/>
        </a:p>
      </dgm:t>
    </dgm:pt>
    <dgm:pt modelId="{2A650908-D12F-459C-A6C9-08E2A2C5E107}" type="sibTrans" cxnId="{8E5159F9-87D9-4BC9-8109-DA88A854E072}">
      <dgm:prSet/>
      <dgm:spPr/>
      <dgm:t>
        <a:bodyPr/>
        <a:lstStyle/>
        <a:p>
          <a:endParaRPr lang="en-US"/>
        </a:p>
      </dgm:t>
    </dgm:pt>
    <dgm:pt modelId="{7E1A6774-D536-46DB-85A9-F389422F61D8}">
      <dgm:prSet/>
      <dgm:spPr/>
      <dgm:t>
        <a:bodyPr/>
        <a:lstStyle/>
        <a:p>
          <a:r>
            <a:rPr lang="en-GB"/>
            <a:t>What do you need to do more of?</a:t>
          </a:r>
          <a:endParaRPr lang="en-US"/>
        </a:p>
      </dgm:t>
    </dgm:pt>
    <dgm:pt modelId="{1ECAD330-A029-45FF-8DC8-73422E456F26}" type="parTrans" cxnId="{C7AE5E92-4473-46A7-9503-3D14D1723FCA}">
      <dgm:prSet/>
      <dgm:spPr/>
      <dgm:t>
        <a:bodyPr/>
        <a:lstStyle/>
        <a:p>
          <a:endParaRPr lang="en-US"/>
        </a:p>
      </dgm:t>
    </dgm:pt>
    <dgm:pt modelId="{A952DD41-E3BF-47E7-970B-58466FE3AA99}" type="sibTrans" cxnId="{C7AE5E92-4473-46A7-9503-3D14D1723FCA}">
      <dgm:prSet/>
      <dgm:spPr/>
      <dgm:t>
        <a:bodyPr/>
        <a:lstStyle/>
        <a:p>
          <a:endParaRPr lang="en-US"/>
        </a:p>
      </dgm:t>
    </dgm:pt>
    <dgm:pt modelId="{FA63A686-B149-4CF6-83AB-F13158204BD4}">
      <dgm:prSet/>
      <dgm:spPr/>
      <dgm:t>
        <a:bodyPr/>
        <a:lstStyle/>
        <a:p>
          <a:r>
            <a:rPr lang="en-GB"/>
            <a:t>What do you need to stop doing?</a:t>
          </a:r>
          <a:endParaRPr lang="en-US"/>
        </a:p>
      </dgm:t>
    </dgm:pt>
    <dgm:pt modelId="{DEED4B19-614A-4755-85DC-FCB0143784C9}" type="parTrans" cxnId="{73F23369-F2EA-4AAA-94A1-C2C70E1DD73C}">
      <dgm:prSet/>
      <dgm:spPr/>
      <dgm:t>
        <a:bodyPr/>
        <a:lstStyle/>
        <a:p>
          <a:endParaRPr lang="en-US"/>
        </a:p>
      </dgm:t>
    </dgm:pt>
    <dgm:pt modelId="{A1E92466-72A8-488E-AEDC-E41DAABE7135}" type="sibTrans" cxnId="{73F23369-F2EA-4AAA-94A1-C2C70E1DD73C}">
      <dgm:prSet/>
      <dgm:spPr/>
      <dgm:t>
        <a:bodyPr/>
        <a:lstStyle/>
        <a:p>
          <a:endParaRPr lang="en-US"/>
        </a:p>
      </dgm:t>
    </dgm:pt>
    <dgm:pt modelId="{DC60020F-EBA6-46C1-9141-D53D5ECC5EAC}">
      <dgm:prSet/>
      <dgm:spPr/>
      <dgm:t>
        <a:bodyPr/>
        <a:lstStyle/>
        <a:p>
          <a:r>
            <a:rPr lang="en-GB"/>
            <a:t>What do you need to start doing?</a:t>
          </a:r>
          <a:endParaRPr lang="en-US"/>
        </a:p>
      </dgm:t>
    </dgm:pt>
    <dgm:pt modelId="{8CA9844E-56BC-4B30-9AF5-E6D848F84B81}" type="parTrans" cxnId="{5886D102-C1D5-4C0C-9D35-E81E1032A726}">
      <dgm:prSet/>
      <dgm:spPr/>
      <dgm:t>
        <a:bodyPr/>
        <a:lstStyle/>
        <a:p>
          <a:endParaRPr lang="en-US"/>
        </a:p>
      </dgm:t>
    </dgm:pt>
    <dgm:pt modelId="{C65DBC36-2E72-414B-8BAD-670889A1C5A8}" type="sibTrans" cxnId="{5886D102-C1D5-4C0C-9D35-E81E1032A726}">
      <dgm:prSet/>
      <dgm:spPr/>
      <dgm:t>
        <a:bodyPr/>
        <a:lstStyle/>
        <a:p>
          <a:endParaRPr lang="en-US"/>
        </a:p>
      </dgm:t>
    </dgm:pt>
    <dgm:pt modelId="{CBF16B36-96F0-4534-B715-E157C1974683}" type="pres">
      <dgm:prSet presAssocID="{C698CD20-3997-4E6F-B4E9-886D260C7432}" presName="linear" presStyleCnt="0">
        <dgm:presLayoutVars>
          <dgm:animLvl val="lvl"/>
          <dgm:resizeHandles val="exact"/>
        </dgm:presLayoutVars>
      </dgm:prSet>
      <dgm:spPr/>
    </dgm:pt>
    <dgm:pt modelId="{33AAB8D7-CCC8-46B8-A2C3-10A21FA05C0D}" type="pres">
      <dgm:prSet presAssocID="{9390225E-C834-42F4-97C4-2252EA23E7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492240-ABAD-451F-BA75-54BEE9158072}" type="pres">
      <dgm:prSet presAssocID="{2A650908-D12F-459C-A6C9-08E2A2C5E107}" presName="spacer" presStyleCnt="0"/>
      <dgm:spPr/>
    </dgm:pt>
    <dgm:pt modelId="{A5341D82-52F4-4927-A64A-4C46B6336A22}" type="pres">
      <dgm:prSet presAssocID="{7E1A6774-D536-46DB-85A9-F389422F61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5242FB-FFDC-491B-84F5-B2C213541DA5}" type="pres">
      <dgm:prSet presAssocID="{A952DD41-E3BF-47E7-970B-58466FE3AA99}" presName="spacer" presStyleCnt="0"/>
      <dgm:spPr/>
    </dgm:pt>
    <dgm:pt modelId="{4A1904CF-7983-476C-A7E6-7B81AC129DBF}" type="pres">
      <dgm:prSet presAssocID="{FA63A686-B149-4CF6-83AB-F13158204B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408A81-C551-4BA4-B3A4-5F4D2F35569B}" type="pres">
      <dgm:prSet presAssocID="{A1E92466-72A8-488E-AEDC-E41DAABE7135}" presName="spacer" presStyleCnt="0"/>
      <dgm:spPr/>
    </dgm:pt>
    <dgm:pt modelId="{747C697E-C842-483B-A5E0-37617A2B3759}" type="pres">
      <dgm:prSet presAssocID="{DC60020F-EBA6-46C1-9141-D53D5ECC5E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86D102-C1D5-4C0C-9D35-E81E1032A726}" srcId="{C698CD20-3997-4E6F-B4E9-886D260C7432}" destId="{DC60020F-EBA6-46C1-9141-D53D5ECC5EAC}" srcOrd="3" destOrd="0" parTransId="{8CA9844E-56BC-4B30-9AF5-E6D848F84B81}" sibTransId="{C65DBC36-2E72-414B-8BAD-670889A1C5A8}"/>
    <dgm:cxn modelId="{5F2A6E3B-D85D-4FD4-8CEA-17C94618BFAC}" type="presOf" srcId="{FA63A686-B149-4CF6-83AB-F13158204BD4}" destId="{4A1904CF-7983-476C-A7E6-7B81AC129DBF}" srcOrd="0" destOrd="0" presId="urn:microsoft.com/office/officeart/2005/8/layout/vList2"/>
    <dgm:cxn modelId="{73F23369-F2EA-4AAA-94A1-C2C70E1DD73C}" srcId="{C698CD20-3997-4E6F-B4E9-886D260C7432}" destId="{FA63A686-B149-4CF6-83AB-F13158204BD4}" srcOrd="2" destOrd="0" parTransId="{DEED4B19-614A-4755-85DC-FCB0143784C9}" sibTransId="{A1E92466-72A8-488E-AEDC-E41DAABE7135}"/>
    <dgm:cxn modelId="{4D4F7658-1DDD-4402-A2C9-0D07EBBBEA6D}" type="presOf" srcId="{DC60020F-EBA6-46C1-9141-D53D5ECC5EAC}" destId="{747C697E-C842-483B-A5E0-37617A2B3759}" srcOrd="0" destOrd="0" presId="urn:microsoft.com/office/officeart/2005/8/layout/vList2"/>
    <dgm:cxn modelId="{0D5EAF87-E334-404A-BDA2-39CD19C529AA}" type="presOf" srcId="{7E1A6774-D536-46DB-85A9-F389422F61D8}" destId="{A5341D82-52F4-4927-A64A-4C46B6336A22}" srcOrd="0" destOrd="0" presId="urn:microsoft.com/office/officeart/2005/8/layout/vList2"/>
    <dgm:cxn modelId="{502BDF8F-66E4-4C92-96E4-2CE058B15759}" type="presOf" srcId="{9390225E-C834-42F4-97C4-2252EA23E72D}" destId="{33AAB8D7-CCC8-46B8-A2C3-10A21FA05C0D}" srcOrd="0" destOrd="0" presId="urn:microsoft.com/office/officeart/2005/8/layout/vList2"/>
    <dgm:cxn modelId="{C7AE5E92-4473-46A7-9503-3D14D1723FCA}" srcId="{C698CD20-3997-4E6F-B4E9-886D260C7432}" destId="{7E1A6774-D536-46DB-85A9-F389422F61D8}" srcOrd="1" destOrd="0" parTransId="{1ECAD330-A029-45FF-8DC8-73422E456F26}" sibTransId="{A952DD41-E3BF-47E7-970B-58466FE3AA99}"/>
    <dgm:cxn modelId="{03DAB7D5-4A0E-4E81-A2B6-2A5ADFC6218B}" type="presOf" srcId="{C698CD20-3997-4E6F-B4E9-886D260C7432}" destId="{CBF16B36-96F0-4534-B715-E157C1974683}" srcOrd="0" destOrd="0" presId="urn:microsoft.com/office/officeart/2005/8/layout/vList2"/>
    <dgm:cxn modelId="{8E5159F9-87D9-4BC9-8109-DA88A854E072}" srcId="{C698CD20-3997-4E6F-B4E9-886D260C7432}" destId="{9390225E-C834-42F4-97C4-2252EA23E72D}" srcOrd="0" destOrd="0" parTransId="{3D6E82B2-1345-4A59-8937-C5BF410A865D}" sibTransId="{2A650908-D12F-459C-A6C9-08E2A2C5E107}"/>
    <dgm:cxn modelId="{ED6E54E5-4A29-4E7F-8B38-A64A715382E7}" type="presParOf" srcId="{CBF16B36-96F0-4534-B715-E157C1974683}" destId="{33AAB8D7-CCC8-46B8-A2C3-10A21FA05C0D}" srcOrd="0" destOrd="0" presId="urn:microsoft.com/office/officeart/2005/8/layout/vList2"/>
    <dgm:cxn modelId="{41D54D1B-330D-4715-87F7-A7F559524B1D}" type="presParOf" srcId="{CBF16B36-96F0-4534-B715-E157C1974683}" destId="{85492240-ABAD-451F-BA75-54BEE9158072}" srcOrd="1" destOrd="0" presId="urn:microsoft.com/office/officeart/2005/8/layout/vList2"/>
    <dgm:cxn modelId="{E043ABEA-56F2-4FA6-B57C-C4B002CF8AF2}" type="presParOf" srcId="{CBF16B36-96F0-4534-B715-E157C1974683}" destId="{A5341D82-52F4-4927-A64A-4C46B6336A22}" srcOrd="2" destOrd="0" presId="urn:microsoft.com/office/officeart/2005/8/layout/vList2"/>
    <dgm:cxn modelId="{44087BC0-8AE2-40C7-AA46-D35C0CFABC96}" type="presParOf" srcId="{CBF16B36-96F0-4534-B715-E157C1974683}" destId="{085242FB-FFDC-491B-84F5-B2C213541DA5}" srcOrd="3" destOrd="0" presId="urn:microsoft.com/office/officeart/2005/8/layout/vList2"/>
    <dgm:cxn modelId="{222F594C-2570-4D81-A8CD-E75654C4364C}" type="presParOf" srcId="{CBF16B36-96F0-4534-B715-E157C1974683}" destId="{4A1904CF-7983-476C-A7E6-7B81AC129DBF}" srcOrd="4" destOrd="0" presId="urn:microsoft.com/office/officeart/2005/8/layout/vList2"/>
    <dgm:cxn modelId="{303E5634-2315-45D6-809E-EA6F2A81322B}" type="presParOf" srcId="{CBF16B36-96F0-4534-B715-E157C1974683}" destId="{75408A81-C551-4BA4-B3A4-5F4D2F35569B}" srcOrd="5" destOrd="0" presId="urn:microsoft.com/office/officeart/2005/8/layout/vList2"/>
    <dgm:cxn modelId="{76CC4173-D356-4783-898B-3A6FA3F11E20}" type="presParOf" srcId="{CBF16B36-96F0-4534-B715-E157C1974683}" destId="{747C697E-C842-483B-A5E0-37617A2B37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B40B5-0065-4432-B215-DEBAE65B52A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C18C247-AF4E-456A-A82A-256CA9B779F4}">
      <dgm:prSet custT="1"/>
      <dgm:spPr/>
      <dgm:t>
        <a:bodyPr/>
        <a:lstStyle/>
        <a:p>
          <a:r>
            <a:rPr lang="en-IE" sz="2000"/>
            <a:t>What will you do differently as a result of attending this workshop?</a:t>
          </a:r>
        </a:p>
      </dgm:t>
    </dgm:pt>
    <dgm:pt modelId="{0386AB2D-A1DF-4083-878A-1FECECA1D49D}" type="parTrans" cxnId="{82D0BC2B-B68B-4661-9393-E806CAA17284}">
      <dgm:prSet/>
      <dgm:spPr/>
      <dgm:t>
        <a:bodyPr/>
        <a:lstStyle/>
        <a:p>
          <a:endParaRPr lang="en-IE" sz="4400"/>
        </a:p>
      </dgm:t>
    </dgm:pt>
    <dgm:pt modelId="{AC29FE02-26CF-45F2-88D1-E83CC93319BC}" type="sibTrans" cxnId="{82D0BC2B-B68B-4661-9393-E806CAA17284}">
      <dgm:prSet/>
      <dgm:spPr/>
      <dgm:t>
        <a:bodyPr/>
        <a:lstStyle/>
        <a:p>
          <a:endParaRPr lang="en-IE" sz="4400"/>
        </a:p>
      </dgm:t>
    </dgm:pt>
    <dgm:pt modelId="{E8A059C4-8442-4EB9-9393-400478B36621}" type="pres">
      <dgm:prSet presAssocID="{56AB40B5-0065-4432-B215-DEBAE65B52A1}" presName="Name0" presStyleCnt="0">
        <dgm:presLayoutVars>
          <dgm:chMax/>
          <dgm:chPref/>
          <dgm:dir/>
        </dgm:presLayoutVars>
      </dgm:prSet>
      <dgm:spPr/>
    </dgm:pt>
    <dgm:pt modelId="{06993A97-AF11-4C43-AF48-A0AB752F21DA}" type="pres">
      <dgm:prSet presAssocID="{6C18C247-AF4E-456A-A82A-256CA9B779F4}" presName="parenttextcomposite" presStyleCnt="0"/>
      <dgm:spPr/>
    </dgm:pt>
    <dgm:pt modelId="{40ACF002-6259-42E3-B346-648A9704710A}" type="pres">
      <dgm:prSet presAssocID="{6C18C247-AF4E-456A-A82A-256CA9B779F4}" presName="parenttext" presStyleLbl="revTx" presStyleIdx="0" presStyleCnt="1" custScaleX="107639">
        <dgm:presLayoutVars>
          <dgm:chMax/>
          <dgm:chPref val="2"/>
          <dgm:bulletEnabled val="1"/>
        </dgm:presLayoutVars>
      </dgm:prSet>
      <dgm:spPr/>
    </dgm:pt>
    <dgm:pt modelId="{AC537503-71D5-4949-BD72-A33526002178}" type="pres">
      <dgm:prSet presAssocID="{6C18C247-AF4E-456A-A82A-256CA9B779F4}" presName="parallelogramComposite" presStyleCnt="0"/>
      <dgm:spPr/>
    </dgm:pt>
    <dgm:pt modelId="{F5FB2116-805F-43FA-ADE1-D0F3C64209E7}" type="pres">
      <dgm:prSet presAssocID="{6C18C247-AF4E-456A-A82A-256CA9B779F4}" presName="parallelogram1" presStyleLbl="alignNode1" presStyleIdx="0" presStyleCnt="7"/>
      <dgm:spPr/>
    </dgm:pt>
    <dgm:pt modelId="{947EAD51-8791-49A2-B077-B4E3FE08BD23}" type="pres">
      <dgm:prSet presAssocID="{6C18C247-AF4E-456A-A82A-256CA9B779F4}" presName="parallelogram2" presStyleLbl="alignNode1" presStyleIdx="1" presStyleCnt="7"/>
      <dgm:spPr/>
    </dgm:pt>
    <dgm:pt modelId="{4539C1CE-CDFF-420E-A483-15A6E1E10708}" type="pres">
      <dgm:prSet presAssocID="{6C18C247-AF4E-456A-A82A-256CA9B779F4}" presName="parallelogram3" presStyleLbl="alignNode1" presStyleIdx="2" presStyleCnt="7"/>
      <dgm:spPr/>
    </dgm:pt>
    <dgm:pt modelId="{6CBDFFC2-3864-484D-9DCB-2FA185AFA7B5}" type="pres">
      <dgm:prSet presAssocID="{6C18C247-AF4E-456A-A82A-256CA9B779F4}" presName="parallelogram4" presStyleLbl="alignNode1" presStyleIdx="3" presStyleCnt="7"/>
      <dgm:spPr/>
    </dgm:pt>
    <dgm:pt modelId="{5496BF17-BCB5-403B-B2C5-25F9EBB7978F}" type="pres">
      <dgm:prSet presAssocID="{6C18C247-AF4E-456A-A82A-256CA9B779F4}" presName="parallelogram5" presStyleLbl="alignNode1" presStyleIdx="4" presStyleCnt="7"/>
      <dgm:spPr/>
    </dgm:pt>
    <dgm:pt modelId="{1C522EA2-243F-4BD2-8100-EDCA8B0F6FE9}" type="pres">
      <dgm:prSet presAssocID="{6C18C247-AF4E-456A-A82A-256CA9B779F4}" presName="parallelogram6" presStyleLbl="alignNode1" presStyleIdx="5" presStyleCnt="7"/>
      <dgm:spPr/>
    </dgm:pt>
    <dgm:pt modelId="{8E5103C7-23C1-4F89-B41E-9FAF248797BC}" type="pres">
      <dgm:prSet presAssocID="{6C18C247-AF4E-456A-A82A-256CA9B779F4}" presName="parallelogram7" presStyleLbl="alignNode1" presStyleIdx="6" presStyleCnt="7"/>
      <dgm:spPr/>
    </dgm:pt>
  </dgm:ptLst>
  <dgm:cxnLst>
    <dgm:cxn modelId="{82D0BC2B-B68B-4661-9393-E806CAA17284}" srcId="{56AB40B5-0065-4432-B215-DEBAE65B52A1}" destId="{6C18C247-AF4E-456A-A82A-256CA9B779F4}" srcOrd="0" destOrd="0" parTransId="{0386AB2D-A1DF-4083-878A-1FECECA1D49D}" sibTransId="{AC29FE02-26CF-45F2-88D1-E83CC93319BC}"/>
    <dgm:cxn modelId="{D4E6B8A5-89BE-44E7-9901-9E3AE214E109}" type="presOf" srcId="{56AB40B5-0065-4432-B215-DEBAE65B52A1}" destId="{E8A059C4-8442-4EB9-9393-400478B36621}" srcOrd="0" destOrd="0" presId="urn:microsoft.com/office/officeart/2008/layout/VerticalAccentList"/>
    <dgm:cxn modelId="{991BB9C6-F74A-4C54-9F7A-A33B7724713C}" type="presOf" srcId="{6C18C247-AF4E-456A-A82A-256CA9B779F4}" destId="{40ACF002-6259-42E3-B346-648A9704710A}" srcOrd="0" destOrd="0" presId="urn:microsoft.com/office/officeart/2008/layout/VerticalAccentList"/>
    <dgm:cxn modelId="{EFD15639-5FDC-4806-84D5-FE7A6AE2DC91}" type="presParOf" srcId="{E8A059C4-8442-4EB9-9393-400478B36621}" destId="{06993A97-AF11-4C43-AF48-A0AB752F21DA}" srcOrd="0" destOrd="0" presId="urn:microsoft.com/office/officeart/2008/layout/VerticalAccentList"/>
    <dgm:cxn modelId="{2E0AF328-C7B2-495D-818B-B6BE9546C0AF}" type="presParOf" srcId="{06993A97-AF11-4C43-AF48-A0AB752F21DA}" destId="{40ACF002-6259-42E3-B346-648A9704710A}" srcOrd="0" destOrd="0" presId="urn:microsoft.com/office/officeart/2008/layout/VerticalAccentList"/>
    <dgm:cxn modelId="{F511F399-BA12-4879-A9B5-F6C27342EEED}" type="presParOf" srcId="{E8A059C4-8442-4EB9-9393-400478B36621}" destId="{AC537503-71D5-4949-BD72-A33526002178}" srcOrd="1" destOrd="0" presId="urn:microsoft.com/office/officeart/2008/layout/VerticalAccentList"/>
    <dgm:cxn modelId="{E0740603-3381-4187-AE4A-7E110906C582}" type="presParOf" srcId="{AC537503-71D5-4949-BD72-A33526002178}" destId="{F5FB2116-805F-43FA-ADE1-D0F3C64209E7}" srcOrd="0" destOrd="0" presId="urn:microsoft.com/office/officeart/2008/layout/VerticalAccentList"/>
    <dgm:cxn modelId="{F71F7017-7058-434D-9BD2-BB7F3E4F174E}" type="presParOf" srcId="{AC537503-71D5-4949-BD72-A33526002178}" destId="{947EAD51-8791-49A2-B077-B4E3FE08BD23}" srcOrd="1" destOrd="0" presId="urn:microsoft.com/office/officeart/2008/layout/VerticalAccentList"/>
    <dgm:cxn modelId="{B9739166-1D49-4FAB-911A-2EFAC61498AC}" type="presParOf" srcId="{AC537503-71D5-4949-BD72-A33526002178}" destId="{4539C1CE-CDFF-420E-A483-15A6E1E10708}" srcOrd="2" destOrd="0" presId="urn:microsoft.com/office/officeart/2008/layout/VerticalAccentList"/>
    <dgm:cxn modelId="{16FD672D-1BEB-43CE-8405-681426B6F3B4}" type="presParOf" srcId="{AC537503-71D5-4949-BD72-A33526002178}" destId="{6CBDFFC2-3864-484D-9DCB-2FA185AFA7B5}" srcOrd="3" destOrd="0" presId="urn:microsoft.com/office/officeart/2008/layout/VerticalAccentList"/>
    <dgm:cxn modelId="{73DEE72F-7A7D-4464-B5BA-C5CAF769F442}" type="presParOf" srcId="{AC537503-71D5-4949-BD72-A33526002178}" destId="{5496BF17-BCB5-403B-B2C5-25F9EBB7978F}" srcOrd="4" destOrd="0" presId="urn:microsoft.com/office/officeart/2008/layout/VerticalAccentList"/>
    <dgm:cxn modelId="{2613C7F9-69B4-49B5-95EC-A8ED1C722C94}" type="presParOf" srcId="{AC537503-71D5-4949-BD72-A33526002178}" destId="{1C522EA2-243F-4BD2-8100-EDCA8B0F6FE9}" srcOrd="5" destOrd="0" presId="urn:microsoft.com/office/officeart/2008/layout/VerticalAccentList"/>
    <dgm:cxn modelId="{C7BA03C4-81AF-446C-83CD-F75F5C3F9B11}" type="presParOf" srcId="{AC537503-71D5-4949-BD72-A33526002178}" destId="{8E5103C7-23C1-4F89-B41E-9FAF248797B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E5B5-F78C-47F4-8B9E-080D8214922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1A237-1519-446F-8EEA-B185CBD69755}">
      <dsp:nvSpPr>
        <dsp:cNvPr id="0" name=""/>
        <dsp:cNvSpPr/>
      </dsp:nvSpPr>
      <dsp:spPr>
        <a:xfrm>
          <a:off x="604289" y="435133"/>
          <a:ext cx="72226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Understand Digital Wellbeing</a:t>
          </a:r>
          <a:r>
            <a:rPr lang="en-IE" sz="2400" kern="1200" dirty="0">
              <a:latin typeface="Calibri Light" panose="020F0302020204030204"/>
            </a:rPr>
            <a:t>  </a:t>
          </a:r>
          <a:endParaRPr lang="en-IE" sz="2400" kern="1200" dirty="0"/>
        </a:p>
      </dsp:txBody>
      <dsp:txXfrm>
        <a:off x="604289" y="435133"/>
        <a:ext cx="7222685" cy="870267"/>
      </dsp:txXfrm>
    </dsp:sp>
    <dsp:sp modelId="{D4DFFF1D-7229-4908-96E8-5B1C9411829F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AD95D-5326-490E-AB7D-04E05712A01E}">
      <dsp:nvSpPr>
        <dsp:cNvPr id="0" name=""/>
        <dsp:cNvSpPr/>
      </dsp:nvSpPr>
      <dsp:spPr>
        <a:xfrm>
          <a:off x="920631" y="1740535"/>
          <a:ext cx="6906343" cy="8702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Reflect on your Digital Wellbeing</a:t>
          </a:r>
          <a:r>
            <a:rPr lang="en-IE" sz="2400" kern="1200" dirty="0">
              <a:latin typeface="Calibri Light" panose="020F0302020204030204"/>
            </a:rPr>
            <a:t> and Understand how to Disconnect from work at UCC</a:t>
          </a:r>
          <a:endParaRPr lang="en-IE" sz="2400" kern="1200" dirty="0"/>
        </a:p>
      </dsp:txBody>
      <dsp:txXfrm>
        <a:off x="920631" y="1740535"/>
        <a:ext cx="6906343" cy="870267"/>
      </dsp:txXfrm>
    </dsp:sp>
    <dsp:sp modelId="{1224034F-96F3-4200-A25E-1D3FABD747E1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9AE79-1E09-4596-9D55-08DFA4760DCC}">
      <dsp:nvSpPr>
        <dsp:cNvPr id="0" name=""/>
        <dsp:cNvSpPr/>
      </dsp:nvSpPr>
      <dsp:spPr>
        <a:xfrm>
          <a:off x="604289" y="3045936"/>
          <a:ext cx="7222685" cy="8702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Provide tools to help promote Digital Wellbeing</a:t>
          </a:r>
          <a:r>
            <a:rPr lang="en-IE" sz="2400" kern="1200" dirty="0">
              <a:latin typeface="Calibri Light" panose="020F0302020204030204"/>
            </a:rPr>
            <a:t> </a:t>
          </a:r>
          <a:endParaRPr lang="en-IE" sz="2400" kern="1200" dirty="0"/>
        </a:p>
      </dsp:txBody>
      <dsp:txXfrm>
        <a:off x="604289" y="3045936"/>
        <a:ext cx="7222685" cy="870267"/>
      </dsp:txXfrm>
    </dsp:sp>
    <dsp:sp modelId="{43222B8B-7183-4022-A5EA-B488FC8909C7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F17F8-BDD5-4031-946C-590B2936C032}">
      <dsp:nvSpPr>
        <dsp:cNvPr id="0" name=""/>
        <dsp:cNvSpPr/>
      </dsp:nvSpPr>
      <dsp:spPr>
        <a:xfrm>
          <a:off x="0" y="409045"/>
          <a:ext cx="4629150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i="0" kern="1200" dirty="0"/>
            <a:t>Use E-Signature</a:t>
          </a:r>
          <a:r>
            <a:rPr lang="en-IE" sz="1200" b="1" kern="1200" dirty="0">
              <a:latin typeface="Calibri Light" panose="020F0302020204030204"/>
            </a:rPr>
            <a:t> to set boundaries</a:t>
          </a:r>
          <a:endParaRPr lang="en-US" sz="1200" kern="1200" dirty="0"/>
        </a:p>
      </dsp:txBody>
      <dsp:txXfrm>
        <a:off x="23271" y="432316"/>
        <a:ext cx="4582608" cy="430159"/>
      </dsp:txXfrm>
    </dsp:sp>
    <dsp:sp modelId="{F25B45FF-25BF-4CE1-80DA-F73D81977E34}">
      <dsp:nvSpPr>
        <dsp:cNvPr id="0" name=""/>
        <dsp:cNvSpPr/>
      </dsp:nvSpPr>
      <dsp:spPr>
        <a:xfrm>
          <a:off x="0" y="920306"/>
          <a:ext cx="4629150" cy="4767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1" kern="1200" dirty="0"/>
            <a:t>“Please note that this email may have reached you outside of normal business hours – if it does, I do not expect an immediate response”</a:t>
          </a:r>
          <a:endParaRPr lang="en-US" sz="1200" kern="1200" dirty="0"/>
        </a:p>
      </dsp:txBody>
      <dsp:txXfrm>
        <a:off x="23271" y="943577"/>
        <a:ext cx="4582608" cy="430159"/>
      </dsp:txXfrm>
    </dsp:sp>
    <dsp:sp modelId="{3B299C06-48AF-4958-9996-76E7F754F0EE}">
      <dsp:nvSpPr>
        <dsp:cNvPr id="0" name=""/>
        <dsp:cNvSpPr/>
      </dsp:nvSpPr>
      <dsp:spPr>
        <a:xfrm>
          <a:off x="0" y="1431568"/>
          <a:ext cx="4629150" cy="476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i="0" kern="1200" dirty="0"/>
            <a:t>Select time and date to send an email during working hours found under delay email </a:t>
          </a:r>
          <a:r>
            <a:rPr lang="en-IE" sz="1200" kern="1200" dirty="0"/>
            <a:t>in options tab</a:t>
          </a:r>
          <a:endParaRPr lang="en-US" sz="1200" kern="1200" dirty="0"/>
        </a:p>
      </dsp:txBody>
      <dsp:txXfrm>
        <a:off x="23271" y="1454839"/>
        <a:ext cx="4582608" cy="430159"/>
      </dsp:txXfrm>
    </dsp:sp>
    <dsp:sp modelId="{D9417DEE-D7C6-4F42-A0CC-77DE2489D7C1}">
      <dsp:nvSpPr>
        <dsp:cNvPr id="0" name=""/>
        <dsp:cNvSpPr/>
      </dsp:nvSpPr>
      <dsp:spPr>
        <a:xfrm>
          <a:off x="0" y="1942830"/>
          <a:ext cx="4629150" cy="4767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Turn off Work Notifications on your phone and laptop and Schedule Breaks</a:t>
          </a:r>
          <a:r>
            <a:rPr lang="en-IE" sz="1200" kern="1200" dirty="0">
              <a:latin typeface="Calibri Light" panose="020F0302020204030204"/>
            </a:rPr>
            <a:t> for physical activity</a:t>
          </a:r>
          <a:endParaRPr lang="en-IE" sz="1200" kern="1200" dirty="0"/>
        </a:p>
      </dsp:txBody>
      <dsp:txXfrm>
        <a:off x="23271" y="1966101"/>
        <a:ext cx="4582608" cy="430159"/>
      </dsp:txXfrm>
    </dsp:sp>
    <dsp:sp modelId="{1AA07F22-C15D-4556-BF04-56EDFC42561F}">
      <dsp:nvSpPr>
        <dsp:cNvPr id="0" name=""/>
        <dsp:cNvSpPr/>
      </dsp:nvSpPr>
      <dsp:spPr>
        <a:xfrm>
          <a:off x="0" y="2454092"/>
          <a:ext cx="4629150" cy="4767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Agree times of meetings during working hours</a:t>
          </a:r>
          <a:r>
            <a:rPr lang="en-US" sz="1200" kern="1200" dirty="0">
              <a:solidFill>
                <a:srgbClr val="010000"/>
              </a:solidFill>
              <a:latin typeface="Calibri Light" panose="020F0302020204030204"/>
            </a:rPr>
            <a:t> </a:t>
          </a:r>
          <a:br>
            <a:rPr lang="en-US" sz="1200" kern="1200" dirty="0">
              <a:latin typeface="Calibri Light" panose="020F0302020204030204"/>
            </a:rPr>
          </a:br>
          <a:endParaRPr lang="en-US" sz="1200" kern="1200" dirty="0"/>
        </a:p>
      </dsp:txBody>
      <dsp:txXfrm>
        <a:off x="23271" y="2477363"/>
        <a:ext cx="4582608" cy="430159"/>
      </dsp:txXfrm>
    </dsp:sp>
    <dsp:sp modelId="{FFDD953F-E154-402A-9813-F37E8852F35D}">
      <dsp:nvSpPr>
        <dsp:cNvPr id="0" name=""/>
        <dsp:cNvSpPr/>
      </dsp:nvSpPr>
      <dsp:spPr>
        <a:xfrm>
          <a:off x="0" y="2965354"/>
          <a:ext cx="4629150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Attend Right to Disconnect Training</a:t>
          </a:r>
        </a:p>
      </dsp:txBody>
      <dsp:txXfrm>
        <a:off x="23271" y="2988625"/>
        <a:ext cx="4582608" cy="430159"/>
      </dsp:txXfrm>
    </dsp:sp>
    <dsp:sp modelId="{0AE894A1-DEDD-4012-80FD-AE11533A00B4}">
      <dsp:nvSpPr>
        <dsp:cNvPr id="0" name=""/>
        <dsp:cNvSpPr/>
      </dsp:nvSpPr>
      <dsp:spPr>
        <a:xfrm>
          <a:off x="0" y="3476616"/>
          <a:ext cx="4629150" cy="4767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Use Digital Wellbeing on devices to track your wellbeing</a:t>
          </a:r>
        </a:p>
      </dsp:txBody>
      <dsp:txXfrm>
        <a:off x="23271" y="3499887"/>
        <a:ext cx="4582608" cy="430159"/>
      </dsp:txXfrm>
    </dsp:sp>
    <dsp:sp modelId="{45B1A020-2C41-4DAD-8B6A-37C8A3ACC7C8}">
      <dsp:nvSpPr>
        <dsp:cNvPr id="0" name=""/>
        <dsp:cNvSpPr/>
      </dsp:nvSpPr>
      <dsp:spPr>
        <a:xfrm>
          <a:off x="0" y="3987878"/>
          <a:ext cx="4629150" cy="476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Introduce evidence- based practices such as mindfulness to disconnect</a:t>
          </a:r>
        </a:p>
      </dsp:txBody>
      <dsp:txXfrm>
        <a:off x="23271" y="4011149"/>
        <a:ext cx="4582608" cy="430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AB8D7-CCC8-46B8-A2C3-10A21FA05C0D}">
      <dsp:nvSpPr>
        <dsp:cNvPr id="0" name=""/>
        <dsp:cNvSpPr/>
      </dsp:nvSpPr>
      <dsp:spPr>
        <a:xfrm>
          <a:off x="0" y="81411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What’s going well?</a:t>
          </a:r>
          <a:endParaRPr lang="en-US" sz="2500" kern="1200"/>
        </a:p>
      </dsp:txBody>
      <dsp:txXfrm>
        <a:off x="48481" y="129892"/>
        <a:ext cx="3789238" cy="896166"/>
      </dsp:txXfrm>
    </dsp:sp>
    <dsp:sp modelId="{A5341D82-52F4-4927-A64A-4C46B6336A22}">
      <dsp:nvSpPr>
        <dsp:cNvPr id="0" name=""/>
        <dsp:cNvSpPr/>
      </dsp:nvSpPr>
      <dsp:spPr>
        <a:xfrm>
          <a:off x="0" y="1146540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do more of?</a:t>
          </a:r>
          <a:endParaRPr lang="en-US" sz="2500" kern="1200"/>
        </a:p>
      </dsp:txBody>
      <dsp:txXfrm>
        <a:off x="48481" y="1195021"/>
        <a:ext cx="3789238" cy="896166"/>
      </dsp:txXfrm>
    </dsp:sp>
    <dsp:sp modelId="{4A1904CF-7983-476C-A7E6-7B81AC129DBF}">
      <dsp:nvSpPr>
        <dsp:cNvPr id="0" name=""/>
        <dsp:cNvSpPr/>
      </dsp:nvSpPr>
      <dsp:spPr>
        <a:xfrm>
          <a:off x="0" y="2211669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stop doing?</a:t>
          </a:r>
          <a:endParaRPr lang="en-US" sz="2500" kern="1200"/>
        </a:p>
      </dsp:txBody>
      <dsp:txXfrm>
        <a:off x="48481" y="2260150"/>
        <a:ext cx="3789238" cy="896166"/>
      </dsp:txXfrm>
    </dsp:sp>
    <dsp:sp modelId="{747C697E-C842-483B-A5E0-37617A2B3759}">
      <dsp:nvSpPr>
        <dsp:cNvPr id="0" name=""/>
        <dsp:cNvSpPr/>
      </dsp:nvSpPr>
      <dsp:spPr>
        <a:xfrm>
          <a:off x="0" y="3276797"/>
          <a:ext cx="3886200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do you need to start doing?</a:t>
          </a:r>
          <a:endParaRPr lang="en-US" sz="2500" kern="1200"/>
        </a:p>
      </dsp:txBody>
      <dsp:txXfrm>
        <a:off x="48481" y="3325278"/>
        <a:ext cx="37892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CF002-6259-42E3-B346-648A9704710A}">
      <dsp:nvSpPr>
        <dsp:cNvPr id="0" name=""/>
        <dsp:cNvSpPr/>
      </dsp:nvSpPr>
      <dsp:spPr>
        <a:xfrm>
          <a:off x="76503" y="972887"/>
          <a:ext cx="4599520" cy="3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What will you do differently as a result of attending this workshop?</a:t>
          </a:r>
        </a:p>
      </dsp:txBody>
      <dsp:txXfrm>
        <a:off x="76503" y="972887"/>
        <a:ext cx="4599520" cy="388463"/>
      </dsp:txXfrm>
    </dsp:sp>
    <dsp:sp modelId="{F5FB2116-805F-43FA-ADE1-D0F3C64209E7}">
      <dsp:nvSpPr>
        <dsp:cNvPr id="0" name=""/>
        <dsp:cNvSpPr/>
      </dsp:nvSpPr>
      <dsp:spPr>
        <a:xfrm>
          <a:off x="7650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AD51-8791-49A2-B077-B4E3FE08BD23}">
      <dsp:nvSpPr>
        <dsp:cNvPr id="0" name=""/>
        <dsp:cNvSpPr/>
      </dsp:nvSpPr>
      <dsp:spPr>
        <a:xfrm>
          <a:off x="679485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C1CE-CDFF-420E-A483-15A6E1E10708}">
      <dsp:nvSpPr>
        <dsp:cNvPr id="0" name=""/>
        <dsp:cNvSpPr/>
      </dsp:nvSpPr>
      <dsp:spPr>
        <a:xfrm>
          <a:off x="1282467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DFFC2-3864-484D-9DCB-2FA185AFA7B5}">
      <dsp:nvSpPr>
        <dsp:cNvPr id="0" name=""/>
        <dsp:cNvSpPr/>
      </dsp:nvSpPr>
      <dsp:spPr>
        <a:xfrm>
          <a:off x="1885448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6BF17-BCB5-403B-B2C5-25F9EBB7978F}">
      <dsp:nvSpPr>
        <dsp:cNvPr id="0" name=""/>
        <dsp:cNvSpPr/>
      </dsp:nvSpPr>
      <dsp:spPr>
        <a:xfrm>
          <a:off x="2488430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22EA2-243F-4BD2-8100-EDCA8B0F6FE9}">
      <dsp:nvSpPr>
        <dsp:cNvPr id="0" name=""/>
        <dsp:cNvSpPr/>
      </dsp:nvSpPr>
      <dsp:spPr>
        <a:xfrm>
          <a:off x="3091412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03C7-23C1-4F89-B41E-9FAF248797BC}">
      <dsp:nvSpPr>
        <dsp:cNvPr id="0" name=""/>
        <dsp:cNvSpPr/>
      </dsp:nvSpPr>
      <dsp:spPr>
        <a:xfrm>
          <a:off x="3694393" y="1361350"/>
          <a:ext cx="569746" cy="9495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42F0650A-670B-4DAA-B870-85842A4E22F3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07BC02DD-DF9E-4E19-8E9F-8EB4A6809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1D2B18D6-19B5-4A22-8FA7-17A9F46270F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C31A7C08-1FA1-4450-BD9C-F952E6722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623">
              <a:defRPr/>
            </a:pPr>
            <a:fld id="{A271E4FB-FB79-4C5D-A6CB-BB589A9569BD}" type="slidenum">
              <a:rPr lang="en-GB">
                <a:solidFill>
                  <a:prstClr val="black"/>
                </a:solidFill>
                <a:latin typeface="Calibri"/>
              </a:rPr>
              <a:pPr defTabSz="460623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1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8CB8-E696-425C-A84C-A9DD95E1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406E6-7E99-4592-AC6F-39D7316E3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B061-0D0B-4F2C-861A-013E397E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FCF8-16A7-4A10-876D-672B5E936364}" type="datetimeFigureOut">
              <a:rPr lang="en-IE" smtClean="0"/>
              <a:t>10/05/2024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62FEB-035A-4523-8B8D-FE88C032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D618F-23A4-48FE-B6AD-FB60958E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98285-1D3D-48ED-88E2-67F1783D8ADF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B34A1-3BD5-4B20-A49D-214AA6E0752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29EF3-A99D-4967-AE28-A442D98E8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F4452-907C-45E4-9429-484837A70D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32E88-55E1-447B-A8AD-829E18F3292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D66094-A6D4-491B-A1EF-EACC0ACD5457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7B2431-88F3-4C44-9BD3-95A92EE8FC0E}"/>
              </a:ext>
            </a:extLst>
          </p:cNvPr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8B6F4-463D-46CD-86A5-094066DAC508}"/>
              </a:ext>
            </a:extLst>
          </p:cNvPr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48A4C-5010-408F-82CE-A9E36493CE8D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7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2BD0-1910-407E-A15C-7C19130E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FACA9-0B30-4887-8B0E-69B96D8C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95F5-8969-4925-A82E-C9E99FAF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70CA-A6F0-45D7-9A1A-46EC16A0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ABB5-354D-4A8C-972F-BBE92B51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E82E9-AAC4-4DBB-A071-D7AAE8123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4D94D6-5D35-421D-A482-E96B2999F2C2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3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1AD5B-7724-4E91-99AF-C5F7F4AB5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FDE60-9C25-4938-86D3-E82B111B9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AC0F4-20F1-44A2-93FA-2BA51CA0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596D-D591-4394-AF32-177C908B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9DCF-A48B-47AA-BBD3-B766D13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1BB11-45DA-4DE1-A8AA-CB803C671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667A-CB8B-42FF-AB9D-C589FD06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36C1-ADD1-448D-B8B4-398B7C30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35C35-A187-4339-AB9F-ADC4CA18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4E8C-3318-4F3E-8370-4771C16A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484FF-B3FE-4554-9855-20F5BF2D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BA87D-BB6E-4D21-B4C5-07C460BDE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C2E11-1A86-4093-B697-6AA167AD319E}"/>
              </a:ext>
            </a:extLst>
          </p:cNvPr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1C2DA9-6871-4CC5-AC5E-DD40DBA4BE5D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0FCB-0907-4C2A-8111-2DEC248D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2008-2E22-4E7B-A464-44880539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AC1C-56F7-447C-A8F3-31BADE54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662AA-ECE0-4FA8-A2A4-5D424D1E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7886-44AD-4565-8EEC-A458E24F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E63C-ABBB-4FCE-9B66-2CB9422DE10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B9DE-3D6C-4418-8982-A39AB20E4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7533-35CC-4BD9-A904-3183F8A0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F123-F2F3-4D28-B6F4-5D5BC19E2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356F-6018-4D63-ABDF-37636E94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9198D-7254-42D5-AB3E-0463D16B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7CF0-8C3B-41C7-BFAD-100B37FA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158D7-3DD6-497F-95A3-42FE6236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0B207-904E-470F-AEB2-44BD0621543B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B3EA3-1408-4A3E-9208-9BB3D5A40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4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87A6-1727-43CD-9E23-EB74C92D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0B63B-B7F2-49EA-BAC1-4D6190CE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19FD2-EC2B-4A8C-A9FF-718038028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4836B-6B48-492E-89A9-8603B425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158B2-DF17-469A-A75F-0BEB4E4F1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138EA5-9C52-4176-8185-0E3F4F08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20573-D5F3-42F6-8059-323B656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27411-0FCA-4065-A409-C599D57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2E09-9E57-48A4-95B3-C130502E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F4162-49FE-409F-9D7E-A30D4AAD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0B842-903E-42C9-A7C1-A69B0DDB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FB713-DBD5-415E-A523-B393AFB4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DBB18-FFDF-468B-A33F-DF3687AB7EC9}"/>
              </a:ext>
            </a:extLst>
          </p:cNvPr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36B2-45E2-4685-B53A-35BE3F026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588C8-84EF-41B1-8B10-8CD7B6DE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2BEF-70FB-4730-A13F-86E95E80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1A41-C09B-4E7A-9D06-E7EDDC04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94272-AD30-4E28-AB0E-C1806A5A2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98C2-03F0-4C68-AB05-0599C120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A3C2-3797-43A7-8780-A93D0FD3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55965-2E9C-4B72-9D16-A3431BDBC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B2A9-3531-4320-9B21-C0D671A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DBD30-1A92-4E53-8B3F-816B522F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B8A23-55E7-436B-B594-165EC7F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5EE93-FAD0-4F54-B728-650CFB669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C5F7-99C9-4B4B-93EC-0E2899F6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5A87-07B9-431B-92F9-685F9F3E2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8A9D8-248E-4660-BF1D-4D5D7A071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BA694-39E1-4035-8F56-7E4776F6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59DD3-55D0-4054-B6EB-5AFEDB86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35AF3-A557-4F48-9977-B2C0C884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A563D-9511-46A6-8018-8D9D9E759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3637D-4A08-4D46-8149-C1EB1453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D347-208E-4E73-A1D8-0E2C75BD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4F2F2-D310-4C58-89A6-30E12B01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AD4C-640D-4869-9745-AF46DEDB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0837-6FB9-4792-B5FF-F30BCFA0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5" r:id="rId13"/>
    <p:sldLayoutId id="2147483666" r:id="rId14"/>
    <p:sldLayoutId id="2147483668" r:id="rId15"/>
    <p:sldLayoutId id="2147483670" r:id="rId16"/>
    <p:sldLayoutId id="2147483671" r:id="rId17"/>
    <p:sldLayoutId id="2147483672" r:id="rId18"/>
    <p:sldLayoutId id="214748367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employee-engagement/proposed-ny-law-allows-employees-a-right-to-disconnect-from-work-1791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taff-only-symbol-png/download/3101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1/bmj.h6467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6/12/blended-family-engagement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holding-their-phones-3184435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dreflections.blogspot.com/2015/06/l-role-in-purpose-driven-workplace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xlwh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o_not_disturb.pn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lpaperflare.com/round-mirror-and-queen-chess-piece-ambition-photography-reflection-wallpaper-svgp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digital-health-trends-international-develop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ngel-devil-end-fiery-heat-hugs-passion-passionate-wallpaper-uup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uriciocohensalama.com/vida-laboral-y-personal-desarrollo-profesional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ucc.ie/en/hr/benefits/icp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employee-engagement/proposed-ny-law-allows-employees-a-right-to-disconnect-from-work-17911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4263421"/>
            <a:ext cx="5112569" cy="2636912"/>
          </a:xfrm>
        </p:spPr>
        <p:txBody>
          <a:bodyPr>
            <a:noAutofit/>
          </a:bodyPr>
          <a:lstStyle/>
          <a:p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br>
              <a:rPr lang="en-IE" sz="2400" b="1" i="1"/>
            </a:br>
            <a:r>
              <a:rPr lang="en-IE" sz="2000" b="1"/>
              <a:t>Digital Wellbeing</a:t>
            </a:r>
            <a:br>
              <a:rPr lang="en-IE" sz="2000" b="1"/>
            </a:br>
            <a:r>
              <a:rPr lang="en-IE" sz="2000" b="1"/>
              <a:t>Susan O’Mahony</a:t>
            </a:r>
            <a:br>
              <a:rPr lang="en-IE" sz="2000" b="1"/>
            </a:br>
            <a:r>
              <a:rPr lang="en-IE" sz="2000" b="1"/>
              <a:t>Staff Wellbeing &amp; Development Advisor</a:t>
            </a:r>
            <a:br>
              <a:rPr lang="en-IE" sz="2400" b="1"/>
            </a:br>
            <a:br>
              <a:rPr lang="en-IE" sz="2400" b="1">
                <a:solidFill>
                  <a:srgbClr val="7030A0"/>
                </a:solidFill>
              </a:rPr>
            </a:br>
            <a:br>
              <a:rPr lang="en-IE" sz="2800" b="1">
                <a:solidFill>
                  <a:srgbClr val="7030A0"/>
                </a:solidFill>
              </a:rPr>
            </a:br>
            <a:br>
              <a:rPr lang="en-GB" sz="2800" b="1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0081E4-328C-4934-8732-07068CD1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64" y="1556792"/>
            <a:ext cx="5624480" cy="5088482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spcAft>
                <a:spcPts val="0"/>
              </a:spcAft>
              <a:buNone/>
            </a:pPr>
            <a:endParaRPr lang="en-IE" sz="1600" b="0" i="0" dirty="0">
              <a:solidFill>
                <a:srgbClr val="201F1E"/>
              </a:solidFill>
              <a:effectLst/>
            </a:endParaRPr>
          </a:p>
          <a:p>
            <a:pPr marL="742950" indent="-514350" algn="l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E" sz="6000" b="0" i="0" dirty="0">
                <a:solidFill>
                  <a:srgbClr val="201F1E"/>
                </a:solidFill>
                <a:effectLst/>
                <a:latin typeface="+mj-lt"/>
              </a:rPr>
              <a:t>The right of an employee to not routinely perform work outside normal working hours</a:t>
            </a:r>
          </a:p>
          <a:p>
            <a:pPr marL="742950" indent="-514350" algn="l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E" sz="6000" b="0" i="0" dirty="0">
                <a:solidFill>
                  <a:srgbClr val="201F1E"/>
                </a:solidFill>
                <a:effectLst/>
                <a:latin typeface="+mj-lt"/>
              </a:rPr>
              <a:t>The right to not be penalised for refusing to attend to work matters outside of normal working hours.</a:t>
            </a:r>
          </a:p>
          <a:p>
            <a:pPr marL="742950" indent="-514350" algn="l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E" sz="6000" b="0" i="0" dirty="0">
                <a:solidFill>
                  <a:srgbClr val="201F1E"/>
                </a:solidFill>
                <a:effectLst/>
                <a:latin typeface="+mj-lt"/>
              </a:rPr>
              <a:t>The duty to respect another person’s right to disconnect (e.g., by not routinely emailing or calling outside normal working hours</a:t>
            </a:r>
            <a:r>
              <a:rPr lang="en-IE" sz="6000" dirty="0">
                <a:solidFill>
                  <a:srgbClr val="201F1E"/>
                </a:solidFill>
                <a:latin typeface="+mj-lt"/>
              </a:rPr>
              <a:t>.</a:t>
            </a:r>
            <a:endParaRPr lang="en-IE" dirty="0"/>
          </a:p>
        </p:txBody>
      </p:sp>
      <p:pic>
        <p:nvPicPr>
          <p:cNvPr id="21" name="Picture Placeholder 20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80EF896B-B500-46A0-857E-95F92FA55B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29" r="32729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5141D3-23F0-43E5-B76C-63577477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your Rights Under the Code?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FDF17A-B14C-435A-9AA1-EB469CDB56BD}"/>
              </a:ext>
            </a:extLst>
          </p:cNvPr>
          <p:cNvSpPr txBox="1"/>
          <p:nvPr/>
        </p:nvSpPr>
        <p:spPr>
          <a:xfrm>
            <a:off x="6311504" y="5943600"/>
            <a:ext cx="28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s://www.peoplematters.in/blog/employee-engagement/proposed-ny-law-allows-employees-a-right-to-disconnect-from-work-17911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-sa/3.0/"/>
              </a:rPr>
              <a:t>CC BY-SA-NC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204475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47B01-EBE2-4B68-A714-CE89C05B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415"/>
            <a:ext cx="5672303" cy="5219294"/>
          </a:xfrm>
        </p:spPr>
        <p:txBody>
          <a:bodyPr>
            <a:normAutofit fontScale="92500" lnSpcReduction="10000"/>
          </a:bodyPr>
          <a:lstStyle/>
          <a:p>
            <a:endParaRPr lang="en-IE" sz="2000" dirty="0"/>
          </a:p>
          <a:p>
            <a:pPr>
              <a:lnSpc>
                <a:spcPct val="120000"/>
              </a:lnSpc>
            </a:pPr>
            <a:r>
              <a:rPr lang="en-IE" sz="2800" dirty="0"/>
              <a:t>M</a:t>
            </a:r>
            <a:r>
              <a:rPr lang="en-IE" sz="2800" i="0" dirty="0">
                <a:effectLst/>
              </a:rPr>
              <a:t>anage their own work time </a:t>
            </a:r>
          </a:p>
          <a:p>
            <a:pPr>
              <a:lnSpc>
                <a:spcPct val="120000"/>
              </a:lnSpc>
            </a:pPr>
            <a:r>
              <a:rPr lang="en-IE" sz="2800" dirty="0"/>
              <a:t>T</a:t>
            </a:r>
            <a:r>
              <a:rPr lang="en-IE" sz="2800" i="0" dirty="0">
                <a:effectLst/>
              </a:rPr>
              <a:t>ake reasonable care to protect their safety, health and welfare and that of their co-workers</a:t>
            </a:r>
          </a:p>
          <a:p>
            <a:pPr>
              <a:lnSpc>
                <a:spcPct val="120000"/>
              </a:lnSpc>
            </a:pPr>
            <a:r>
              <a:rPr lang="en-IE" sz="2800" dirty="0"/>
              <a:t>Cooperate with mechanisms to record work time</a:t>
            </a:r>
          </a:p>
          <a:p>
            <a:pPr>
              <a:lnSpc>
                <a:spcPct val="120000"/>
              </a:lnSpc>
            </a:pPr>
            <a:r>
              <a:rPr lang="en-IE" sz="2800" i="0" dirty="0">
                <a:effectLst/>
              </a:rPr>
              <a:t>Notify employer if statutory breaks not availed </a:t>
            </a:r>
            <a:r>
              <a:rPr lang="en-IE" sz="2800" dirty="0"/>
              <a:t>outlining reasons why</a:t>
            </a:r>
            <a:endParaRPr lang="en-IE" sz="2800" i="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IE" sz="2800" i="0" dirty="0">
                <a:effectLst/>
              </a:rPr>
              <a:t>Be conscious of own work pattern</a:t>
            </a:r>
            <a:r>
              <a:rPr lang="en-IE" sz="2800" dirty="0"/>
              <a:t> and take remedial action if necessary</a:t>
            </a:r>
            <a:endParaRPr lang="en-IE" sz="2800" i="0" dirty="0">
              <a:effectLst/>
            </a:endParaRPr>
          </a:p>
          <a:p>
            <a:endParaRPr lang="en-IE" sz="2000" dirty="0"/>
          </a:p>
        </p:txBody>
      </p:sp>
      <p:pic>
        <p:nvPicPr>
          <p:cNvPr id="9" name="Picture Placeholder 8" descr="Logo&#10;&#10;Description automatically generated">
            <a:extLst>
              <a:ext uri="{FF2B5EF4-FFF2-40B4-BE49-F238E27FC236}">
                <a16:creationId xmlns:a16="http://schemas.microsoft.com/office/drawing/2014/main" id="{5869633E-ECA0-41D0-95EE-DCC6B9CD0B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96" r="1929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C182D4-1A73-4956-9705-E427061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Employees Obligations?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4B55E-8BBA-4D45-BE61-A67725D4F980}"/>
              </a:ext>
            </a:extLst>
          </p:cNvPr>
          <p:cNvSpPr txBox="1"/>
          <p:nvPr/>
        </p:nvSpPr>
        <p:spPr>
          <a:xfrm>
            <a:off x="6311504" y="5943600"/>
            <a:ext cx="28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hlinkClick r:id="rId3" tooltip="http://www.pngall.com/staff-only-symbol-png/download/31012"/>
              </a:rPr>
              <a:t>This Photo</a:t>
            </a:r>
            <a:r>
              <a:rPr lang="en-IE" sz="900" dirty="0"/>
              <a:t> by Unknown Author is licensed under </a:t>
            </a:r>
            <a:r>
              <a:rPr lang="en-IE" sz="900" dirty="0">
                <a:hlinkClick r:id="rId4" tooltip="https://creativecommons.org/licenses/by-nc/3.0/"/>
              </a:rPr>
              <a:t>CC BY-NC</a:t>
            </a: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226153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BD29A-DB6D-49EE-B12A-BE99EA88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Digital Wellbeing 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66E9FB7A-EFAB-4A6B-BFD9-6B1F5257F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1" y="1675227"/>
            <a:ext cx="76754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055B-8BF1-4E01-B84B-C44C6863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Positive Emotions</a:t>
            </a:r>
          </a:p>
        </p:txBody>
      </p:sp>
      <p:pic>
        <p:nvPicPr>
          <p:cNvPr id="6" name="Content Placeholder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7F8A876-5CBF-4EA1-831B-142B1F474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05" b="1762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53A1-2C6D-4302-BE20-9F449A90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fontAlgn="base"/>
            <a:endParaRPr lang="en-US" sz="1600" b="1" i="0" u="none" strike="noStrike">
              <a:effectLst/>
            </a:endParaRPr>
          </a:p>
          <a:p>
            <a:pPr indent="-228600" defTabSz="914400" fontAlgn="base"/>
            <a:r>
              <a:rPr lang="en-US" sz="1600" b="0" i="0">
                <a:effectLst/>
              </a:rPr>
              <a:t>When you think about your own relationship with , as it were, with digital technologies, are they positive or negative?</a:t>
            </a:r>
          </a:p>
          <a:p>
            <a:pPr indent="-228600" defTabSz="914400" fontAlgn="base"/>
            <a:r>
              <a:rPr lang="en-US" sz="1600" b="0" i="0">
                <a:effectLst/>
              </a:rPr>
              <a:t>Are you experiencing stress and anxiety because of digital technologies? If so, what can you do to reduce the negative emotions?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59E80-BF2D-41CA-AAEC-33D1DFB7FC1E}"/>
              </a:ext>
            </a:extLst>
          </p:cNvPr>
          <p:cNvSpPr txBox="1"/>
          <p:nvPr/>
        </p:nvSpPr>
        <p:spPr>
          <a:xfrm>
            <a:off x="6824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bmj.com/content/351/bmj.h64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9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F6AE-65D1-44B5-B8D7-1C52A549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Engagement </a:t>
            </a:r>
          </a:p>
        </p:txBody>
      </p:sp>
      <p:pic>
        <p:nvPicPr>
          <p:cNvPr id="8" name="Content Placeholder 7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4C8FDDF1-A853-48F5-95A9-351497E7D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5" r="-1" b="-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A5FB2-2E22-4D98-B16F-267098374CCC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By engagement and digital wellness, when using these technologies are you getting into the flow</a:t>
            </a:r>
            <a:r>
              <a:rPr lang="en-US" sz="1600"/>
              <a:t> of your work or becoming easily distracted</a:t>
            </a:r>
            <a:r>
              <a:rPr lang="en-US" sz="1600" b="0" i="0">
                <a:effectLst/>
              </a:rPr>
              <a:t>?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</a:rPr>
              <a:t>Or are the technologies giving you the chance to chat  </a:t>
            </a:r>
            <a:r>
              <a:rPr lang="en-US" sz="1600"/>
              <a:t>friends and helping you to go</a:t>
            </a:r>
            <a:r>
              <a:rPr lang="en-US" sz="1600" b="0" i="0">
                <a:effectLst/>
              </a:rPr>
              <a:t> with the flow, to relax, and find some quality time?</a:t>
            </a:r>
            <a:endParaRPr lang="en-US" sz="1600" b="0" i="0">
              <a:effectLst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3D0C8-A359-4586-A42E-D6BD65FCF93F}"/>
              </a:ext>
            </a:extLst>
          </p:cNvPr>
          <p:cNvSpPr txBox="1"/>
          <p:nvPr/>
        </p:nvSpPr>
        <p:spPr>
          <a:xfrm>
            <a:off x="6957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esheninger.blogspot.com/2016/12/blended-family-engagemen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3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5AC9-06F0-4F05-997A-7785EEB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Relationships </a:t>
            </a:r>
          </a:p>
        </p:txBody>
      </p:sp>
      <p:pic>
        <p:nvPicPr>
          <p:cNvPr id="6" name="Content Placeholder 5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C429579C-0A2E-43C0-B97B-81278319C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86" b="130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DB49E-6900-4BF3-BEC8-0E2791EF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/>
              <a:t>Is digital technology having a positive or negative impact on your relationships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Are you present with your family or friends?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Have you noticed that you get “ Self Interrupted”</a:t>
            </a:r>
          </a:p>
        </p:txBody>
      </p:sp>
    </p:spTree>
    <p:extLst>
      <p:ext uri="{BB962C8B-B14F-4D97-AF65-F5344CB8AC3E}">
        <p14:creationId xmlns:p14="http://schemas.microsoft.com/office/powerpoint/2010/main" val="269557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C5F7-EED7-469C-B440-5B8B042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wellbeing: Meaning</a:t>
            </a:r>
          </a:p>
        </p:txBody>
      </p:sp>
      <p:pic>
        <p:nvPicPr>
          <p:cNvPr id="6" name="Content Placeholder 5" descr="A blackboard with white writing&#10;&#10;Description automatically generated with low confidence">
            <a:extLst>
              <a:ext uri="{FF2B5EF4-FFF2-40B4-BE49-F238E27FC236}">
                <a16:creationId xmlns:a16="http://schemas.microsoft.com/office/drawing/2014/main" id="{F7BF2316-AACC-4272-AB72-C251BD494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964" b="1224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0D34-D6D9-4B8B-87F0-E69DB94B9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0" i="0">
                <a:effectLst/>
              </a:rPr>
              <a:t>Does your use of these digital technologies help you achieve greater meaning? 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How does technology help you achieve your goals at work? 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429A-B42A-4C3B-8B63-24549872C669}"/>
              </a:ext>
            </a:extLst>
          </p:cNvPr>
          <p:cNvSpPr txBox="1"/>
          <p:nvPr/>
        </p:nvSpPr>
        <p:spPr>
          <a:xfrm>
            <a:off x="6703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idreflections.blogspot.com/2015/06/l-role-in-purpose-driven-workplac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8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85F6-220B-4159-915E-5F9A755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/>
              <a:t>Digital Wellbeing Accomplishment </a:t>
            </a:r>
          </a:p>
        </p:txBody>
      </p:sp>
      <p:pic>
        <p:nvPicPr>
          <p:cNvPr id="6" name="Content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BE13592B-D530-480A-99C0-DBC85CF1E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633" b="2126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E23B-8981-47DC-A8B8-9E3672ED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0" i="0">
                <a:effectLst/>
              </a:rPr>
              <a:t> </a:t>
            </a:r>
            <a:r>
              <a:rPr lang="en-US" sz="1600"/>
              <a:t>Does</a:t>
            </a:r>
            <a:r>
              <a:rPr lang="en-US" sz="1600" b="0" i="0">
                <a:effectLst/>
              </a:rPr>
              <a:t> the time you spend with digital technologies time that leads you towards accomplishing something worthwhile?</a:t>
            </a:r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/>
              <a:t>Can you recall recent accomplishments achieved because of digital technology?</a:t>
            </a:r>
          </a:p>
        </p:txBody>
      </p:sp>
    </p:spTree>
    <p:extLst>
      <p:ext uri="{BB962C8B-B14F-4D97-AF65-F5344CB8AC3E}">
        <p14:creationId xmlns:p14="http://schemas.microsoft.com/office/powerpoint/2010/main" val="129234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E6D-953B-4251-A9F1-867CEE52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501999" cy="1294210"/>
          </a:xfrm>
        </p:spPr>
        <p:txBody>
          <a:bodyPr anchor="b">
            <a:normAutofit/>
          </a:bodyPr>
          <a:lstStyle/>
          <a:p>
            <a:r>
              <a:rPr lang="en-IE"/>
              <a:t>Tools to Help Disconnect from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C1FB9-161C-4765-BB14-EDC55CE67F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7788" y="987425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24BDF7-F101-41CF-8DD0-CC999517B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8C4973-9C52-4786-8111-EED060809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715" y="1888415"/>
            <a:ext cx="2762250" cy="401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604607-D7A9-40A7-92C8-C4A14FDEF95C}"/>
              </a:ext>
            </a:extLst>
          </p:cNvPr>
          <p:cNvSpPr txBox="1"/>
          <p:nvPr/>
        </p:nvSpPr>
        <p:spPr>
          <a:xfrm>
            <a:off x="627459" y="6276975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8" tooltip="https://commons.wikimedia.org/wiki/File:Do_not_disturb.pn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9" tooltip="https://creativecommons.org/licenses/by-sa/3.0/"/>
              </a:rPr>
              <a:t>CC BY-SA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157077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C4C0-5B1C-075A-D972-ED5F29B6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Wellbeing Reflection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0151C2F-4E2A-C71E-EF60-B9420D82ED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269877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picture containing indoor, silver&#10;&#10;Description automatically generated">
            <a:extLst>
              <a:ext uri="{FF2B5EF4-FFF2-40B4-BE49-F238E27FC236}">
                <a16:creationId xmlns:a16="http://schemas.microsoft.com/office/drawing/2014/main" id="{A8780C47-E6C0-4353-B1B9-3013C2A63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29150" y="2906966"/>
            <a:ext cx="3886200" cy="2188656"/>
          </a:xfrm>
        </p:spPr>
      </p:pic>
    </p:spTree>
    <p:extLst>
      <p:ext uri="{BB962C8B-B14F-4D97-AF65-F5344CB8AC3E}">
        <p14:creationId xmlns:p14="http://schemas.microsoft.com/office/powerpoint/2010/main" val="300148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7379-354D-4736-8F7F-4F6C6634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en-IE" sz="4500" b="1"/>
              <a:t>Learning Outcomes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B2B188-57E6-4F0A-863E-23A745492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826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1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1D1EA25-ED81-4475-9CE5-8B413885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312" y="188640"/>
            <a:ext cx="1763688" cy="576064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/>
              <a:t>Where can I go for help?</a:t>
            </a:r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endParaRPr lang="en-US" sz="3200" b="1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1A8272-7C0B-448D-A065-1915AB93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71707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09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D50-F412-4290-92CE-E526572E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E" b="1"/>
              <a:t>Workshop Learning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1498DB-DECA-4F7E-A1F7-BE4A2F05E0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6237643"/>
              </p:ext>
            </p:extLst>
          </p:nvPr>
        </p:nvGraphicFramePr>
        <p:xfrm>
          <a:off x="395536" y="2492896"/>
          <a:ext cx="4752528" cy="24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41647F-CBDC-4048-95EB-95D0A59BEE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2534" b="-3"/>
          <a:stretch/>
        </p:blipFill>
        <p:spPr>
          <a:xfrm>
            <a:off x="5148064" y="1628800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10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B7E0-EC5B-2D11-0D8E-DCD7CC57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Wellbeing </a:t>
            </a:r>
          </a:p>
        </p:txBody>
      </p:sp>
      <p:pic>
        <p:nvPicPr>
          <p:cNvPr id="6" name="Content Placeholder 5" descr="A picture containing text, sign, screenshot, vector graphics&#10;&#10;Description automatically generated">
            <a:extLst>
              <a:ext uri="{FF2B5EF4-FFF2-40B4-BE49-F238E27FC236}">
                <a16:creationId xmlns:a16="http://schemas.microsoft.com/office/drawing/2014/main" id="{6398D728-AC11-35D1-F07B-E5724199E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77" b="1136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0051-C152-DD93-7554-5CEF6CBA1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 b="1"/>
              <a:t>'Digital wellbeing’ </a:t>
            </a:r>
            <a:r>
              <a:rPr lang="en-US" sz="1600"/>
              <a:t>refers to the impact of technologies and digital services on our mental, emotional, social and physical health. </a:t>
            </a:r>
          </a:p>
          <a:p>
            <a:pPr indent="-228600" defTabSz="914400"/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97012-7D21-1165-DAA2-05F9A1FD3344}"/>
              </a:ext>
            </a:extLst>
          </p:cNvPr>
          <p:cNvSpPr txBox="1"/>
          <p:nvPr/>
        </p:nvSpPr>
        <p:spPr>
          <a:xfrm>
            <a:off x="6703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ictworks.org/digital-health-trends-international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26D90-B684-66FA-98A4-A82AA3E6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GB" sz="3500">
                <a:solidFill>
                  <a:srgbClr val="FFFFFF"/>
                </a:solidFill>
                <a:cs typeface="Calibri Light"/>
              </a:rPr>
              <a:t>Digital Wellbeing Definition 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25AF0-4412-60E8-3959-C9CF6A3C1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700" dirty="0">
                <a:cs typeface="Calibri"/>
              </a:rPr>
              <a:t>"The capacity to look after personal health, safety, relationships and work life balance in digital settings: to use digital tools in pursuit of personal goals and to participate in social and community activities: to act safely and responsibly in digital environments, to negotiate and resolve conflict: to manage digital workload, overload and distraction: to act with concern for the human and natural environment when using digital tools" </a:t>
            </a:r>
          </a:p>
          <a:p>
            <a:endParaRPr lang="en-GB" sz="1700">
              <a:cs typeface="Calibri"/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3073C-9E3C-23B0-D052-1F70374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700">
                <a:cs typeface="Calibri"/>
              </a:rPr>
              <a:t>(Shah, 2021) 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29406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38A-EB31-454C-B637-F1E8DE0E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/>
              <a:t>Digital Technology: </a:t>
            </a:r>
          </a:p>
        </p:txBody>
      </p:sp>
      <p:pic>
        <p:nvPicPr>
          <p:cNvPr id="6" name="Content Placeholder 5" descr="Text, whiteboard&#10;&#10;Description automatically generated">
            <a:extLst>
              <a:ext uri="{FF2B5EF4-FFF2-40B4-BE49-F238E27FC236}">
                <a16:creationId xmlns:a16="http://schemas.microsoft.com/office/drawing/2014/main" id="{7A6C5154-01E2-401E-BA93-372F2D6D0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22" b="1814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8B75-394F-40FE-B7D5-D158A58D8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sz="1600"/>
          </a:p>
          <a:p>
            <a:pPr indent="-228600" defTabSz="914400"/>
            <a:r>
              <a:rPr lang="en-US" sz="1600">
                <a:cs typeface="Calibri"/>
              </a:rPr>
              <a:t>There are benefits and risks with digital participation in relation to health and wellbeing outcomes </a:t>
            </a:r>
            <a:endParaRPr lang="en-US" sz="1600"/>
          </a:p>
          <a:p>
            <a:pPr indent="-228600" defTabSz="914400"/>
            <a:endParaRPr lang="en-US" sz="1600"/>
          </a:p>
          <a:p>
            <a:pPr indent="-228600" defTabSz="914400"/>
            <a:r>
              <a:rPr lang="en-US" sz="1600">
                <a:cs typeface="Calibri"/>
              </a:rPr>
              <a:t>What benefits and risks have you noticed with digital technology?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08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61D94-4E11-69E8-E5E4-0A863E56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300"/>
              <a:t>Harmful effects of Technology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6B08-037A-AC7A-FE3F-83FF8F040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900"/>
              <a:t>Heightened attention-deficit symptoms</a:t>
            </a:r>
          </a:p>
          <a:p>
            <a:pPr indent="-228600" defTabSz="914400"/>
            <a:r>
              <a:rPr lang="en-US" sz="1900"/>
              <a:t>Impaired emotional and social intelligence </a:t>
            </a:r>
          </a:p>
          <a:p>
            <a:pPr indent="-228600" defTabSz="914400"/>
            <a:r>
              <a:rPr lang="en-US" sz="1900"/>
              <a:t>Technology addiction</a:t>
            </a:r>
          </a:p>
          <a:p>
            <a:pPr indent="-228600" defTabSz="914400"/>
            <a:r>
              <a:rPr lang="en-US" sz="1900"/>
              <a:t>Social Isolation </a:t>
            </a:r>
          </a:p>
          <a:p>
            <a:pPr indent="-228600" defTabSz="914400"/>
            <a:r>
              <a:rPr lang="en-US" sz="1900"/>
              <a:t>Impaired Brain Development</a:t>
            </a:r>
          </a:p>
          <a:p>
            <a:pPr indent="-228600" defTabSz="914400"/>
            <a:r>
              <a:rPr lang="en-US" sz="1900"/>
              <a:t>Disrupted Sleep</a:t>
            </a:r>
          </a:p>
        </p:txBody>
      </p:sp>
      <p:pic>
        <p:nvPicPr>
          <p:cNvPr id="5" name="Picture 5" descr="Brain with a stethoscope">
            <a:extLst>
              <a:ext uri="{FF2B5EF4-FFF2-40B4-BE49-F238E27FC236}">
                <a16:creationId xmlns:a16="http://schemas.microsoft.com/office/drawing/2014/main" id="{EC7EA9EF-A8C9-8686-1458-D41CDF529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143" r="1743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96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C0876-1719-C1B4-7E06-F8DB50C8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380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Wellbeing is about finding </a:t>
            </a:r>
            <a:br>
              <a:rPr lang="en-US" sz="2200" kern="1200"/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between</a:t>
            </a:r>
            <a:r>
              <a:rPr lang="en-US" sz="2200">
                <a:solidFill>
                  <a:srgbClr val="FFFFFF"/>
                </a:solidFill>
              </a:rPr>
              <a:t> our 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and offline life</a:t>
            </a:r>
          </a:p>
        </p:txBody>
      </p:sp>
      <p:pic>
        <p:nvPicPr>
          <p:cNvPr id="6" name="Picture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8ECD29-70E9-4570-B8E5-B81E3A896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69" r="18707"/>
          <a:stretch/>
        </p:blipFill>
        <p:spPr>
          <a:xfrm>
            <a:off x="3582987" y="1094046"/>
            <a:ext cx="5085525" cy="4667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F00AF-0378-4DB5-9796-B1DAFC2BD9E4}"/>
              </a:ext>
            </a:extLst>
          </p:cNvPr>
          <p:cNvSpPr txBox="1"/>
          <p:nvPr/>
        </p:nvSpPr>
        <p:spPr>
          <a:xfrm>
            <a:off x="6209184" y="5561569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mauriciocohensalama.com/vida-laboral-y-personal-desarrollo-profes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97E847-138E-86C4-63BE-FB9490B0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300" dirty="0"/>
              <a:t>Digital Wellbeing at UCC</a:t>
            </a:r>
            <a:endParaRPr lang="en-US" sz="4300" dirty="0"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2D835F-E27C-82CC-9E1B-C64235B0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endParaRPr lang="en-US" sz="1900"/>
          </a:p>
          <a:p>
            <a:pPr indent="-228600" defTabSz="914400"/>
            <a:r>
              <a:rPr lang="en-US" sz="1900"/>
              <a:t>New Right To Disconnect Policy under </a:t>
            </a:r>
            <a:r>
              <a:rPr lang="en-US" sz="1900" dirty="0"/>
              <a:t>development</a:t>
            </a:r>
          </a:p>
          <a:p>
            <a:pPr indent="-228600" defTabSz="914400"/>
            <a:r>
              <a:rPr lang="en-US" sz="1900" dirty="0">
                <a:ea typeface="Calibri"/>
                <a:cs typeface="Calibri"/>
                <a:hlinkClick r:id="rId2"/>
              </a:rPr>
              <a:t>New Digital GP</a:t>
            </a:r>
            <a:endParaRPr lang="en-US" sz="1900" dirty="0">
              <a:ea typeface="Calibri"/>
              <a:cs typeface="Calibri"/>
            </a:endParaRPr>
          </a:p>
          <a:p>
            <a:pPr indent="-228600" defTabSz="914400"/>
            <a:r>
              <a:rPr lang="en-US" sz="1900">
                <a:ea typeface="Calibri"/>
                <a:cs typeface="Calibri"/>
              </a:rPr>
              <a:t>Digital Wellbeing Platform</a:t>
            </a:r>
          </a:p>
          <a:p>
            <a:pPr indent="-228600" defTabSz="914400"/>
            <a:r>
              <a:rPr lang="en-US" sz="1900" dirty="0">
                <a:ea typeface="Calibri"/>
                <a:cs typeface="Calibri"/>
              </a:rPr>
              <a:t>Digital and </a:t>
            </a:r>
            <a:r>
              <a:rPr lang="en-US" sz="1900">
                <a:ea typeface="Calibri"/>
                <a:cs typeface="Calibri"/>
              </a:rPr>
              <a:t>in person</a:t>
            </a:r>
            <a:r>
              <a:rPr lang="en-US" sz="1900" dirty="0">
                <a:ea typeface="Calibri"/>
                <a:cs typeface="Calibri"/>
              </a:rPr>
              <a:t> EAP service </a:t>
            </a:r>
          </a:p>
          <a:p>
            <a:pPr indent="-228600" defTabSz="914400"/>
            <a:endParaRPr lang="en-US" sz="1900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27411-CE55-A53B-F480-30E7E87FE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4" r="25155" b="-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302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D5A57-E525-4CCC-9C44-8B362EBD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65683"/>
            <a:ext cx="5486400" cy="50137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IE" sz="2400" dirty="0"/>
              <a:t>Code applies to </a:t>
            </a:r>
            <a:r>
              <a:rPr lang="en-IE" sz="2400" b="1" dirty="0"/>
              <a:t>all </a:t>
            </a:r>
            <a:r>
              <a:rPr lang="en-IE" sz="2400" dirty="0"/>
              <a:t>em</a:t>
            </a:r>
            <a:r>
              <a:rPr lang="en-IE" sz="2400" i="0" dirty="0">
                <a:effectLst/>
              </a:rPr>
              <a:t>ployees in</a:t>
            </a:r>
            <a:r>
              <a:rPr lang="en-IE" sz="2400" b="1" dirty="0">
                <a:effectLst/>
              </a:rPr>
              <a:t> all</a:t>
            </a:r>
            <a:r>
              <a:rPr lang="en-IE" sz="2400" i="0" dirty="0">
                <a:effectLst/>
              </a:rPr>
              <a:t> types of employment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IE" sz="2400" i="0" dirty="0">
                <a:effectLst/>
              </a:rPr>
              <a:t>Purpose is to </a:t>
            </a:r>
            <a:r>
              <a:rPr lang="en-IE" sz="2400" dirty="0"/>
              <a:t>p</a:t>
            </a:r>
            <a:r>
              <a:rPr lang="en-IE" sz="2400" i="0" dirty="0">
                <a:effectLst/>
              </a:rPr>
              <a:t>rovide practical guidance and best practice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IE" sz="2400" dirty="0"/>
              <a:t>Complement rights and obligations under existing employment legislation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IE" sz="2400" i="0" dirty="0">
                <a:effectLst/>
              </a:rPr>
              <a:t>Onus of management of working time </a:t>
            </a:r>
            <a:r>
              <a:rPr lang="en-IE" sz="2400" dirty="0"/>
              <a:t>on employer while individual responsibility on the part of employee required in the context of existing legislation.</a:t>
            </a:r>
            <a:endParaRPr lang="en-IE" sz="2400" i="0" dirty="0">
              <a:effectLst/>
            </a:endParaRPr>
          </a:p>
          <a:p>
            <a:pPr>
              <a:spcAft>
                <a:spcPts val="0"/>
              </a:spcAft>
            </a:pPr>
            <a:endParaRPr lang="en-IE" sz="2000" i="0" dirty="0">
              <a:effectLst/>
            </a:endParaRPr>
          </a:p>
          <a:p>
            <a:pPr marL="685800" indent="0">
              <a:spcAft>
                <a:spcPts val="0"/>
              </a:spcAft>
              <a:buNone/>
            </a:pPr>
            <a:endParaRPr lang="en-IE" sz="1500" i="0" dirty="0">
              <a:effectLst/>
            </a:endParaRPr>
          </a:p>
          <a:p>
            <a:pPr marL="685800" indent="0">
              <a:spcAft>
                <a:spcPts val="0"/>
              </a:spcAft>
              <a:buNone/>
            </a:pPr>
            <a:endParaRPr lang="en-IE" sz="1500" dirty="0"/>
          </a:p>
          <a:p>
            <a:pPr marL="685800" indent="0">
              <a:spcAft>
                <a:spcPts val="0"/>
              </a:spcAft>
              <a:buNone/>
            </a:pPr>
            <a:endParaRPr lang="en-IE" sz="1500" b="0" i="0" dirty="0">
              <a:effectLst/>
            </a:endParaRPr>
          </a:p>
          <a:p>
            <a:pPr>
              <a:spcAft>
                <a:spcPts val="0"/>
              </a:spcAft>
            </a:pPr>
            <a:endParaRPr lang="en-IE" sz="1500" b="0" i="0" dirty="0">
              <a:effectLst/>
            </a:endParaRPr>
          </a:p>
          <a:p>
            <a:endParaRPr lang="en-IE" sz="15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66A290-0618-47B9-A9F1-BFC220E181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29" r="32729"/>
          <a:stretch/>
        </p:blipFill>
        <p:spPr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3933EE-1CAE-49BE-AC36-67557E1E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IE" dirty="0"/>
              <a:t>Overview of the Right To Disconnect Code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6E0DF-4280-42E3-9F5C-04CB7B7E1A75}"/>
              </a:ext>
            </a:extLst>
          </p:cNvPr>
          <p:cNvSpPr txBox="1"/>
          <p:nvPr/>
        </p:nvSpPr>
        <p:spPr>
          <a:xfrm>
            <a:off x="5951698" y="5943600"/>
            <a:ext cx="299793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 dirty="0">
                <a:solidFill>
                  <a:sysClr val="windowText" lastClr="000000"/>
                </a:solidFill>
                <a:hlinkClick r:id="rId3" tooltip="https://www.peoplematters.in/blog/employee-engagement/proposed-ny-law-allows-employees-a-right-to-disconnect-from-work-179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 dirty="0">
                <a:solidFill>
                  <a:sysClr val="windowText" lastClr="000000"/>
                </a:solidFill>
              </a:rPr>
              <a:t> by Unknown Author is licensed under </a:t>
            </a:r>
            <a:r>
              <a:rPr lang="en-IE" sz="700" dirty="0">
                <a:solidFill>
                  <a:sysClr val="windowText" lastClr="000000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E" sz="7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2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3" ma:contentTypeDescription="Create a new document." ma:contentTypeScope="" ma:versionID="971f03166b6900db35677f489fbe5033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d92176480e1fde5c983cbb2081cff0f7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8C30C-3132-49E1-B61F-164B383CDA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D545FD-D300-44B1-88EC-FE9F3C9254B2}">
  <ds:schemaRefs>
    <ds:schemaRef ds:uri="ee11d739-6353-44e1-92e2-fbedab809d43"/>
    <ds:schemaRef ds:uri="f8b786de-7fc1-45a7-9c5e-8505481a5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E52EB1-B910-4362-939D-D753702BB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884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Office Theme</vt:lpstr>
      <vt:lpstr>         Digital Wellbeing Susan O’Mahony Staff Wellbeing &amp; Development Advisor    </vt:lpstr>
      <vt:lpstr>Learning Outcomes</vt:lpstr>
      <vt:lpstr>Digital Wellbeing </vt:lpstr>
      <vt:lpstr>Digital Wellbeing Definition </vt:lpstr>
      <vt:lpstr>Digital Technology: </vt:lpstr>
      <vt:lpstr>Harmful effects of Technology </vt:lpstr>
      <vt:lpstr>Digital Wellbeing is about finding  balance between our online and offline life</vt:lpstr>
      <vt:lpstr>Digital Wellbeing at UCC</vt:lpstr>
      <vt:lpstr>Overview of the Right To Disconnect Code </vt:lpstr>
      <vt:lpstr>What are your Rights Under the Code?</vt:lpstr>
      <vt:lpstr>What are Employees Obligations?</vt:lpstr>
      <vt:lpstr>Digital Wellbeing </vt:lpstr>
      <vt:lpstr>Digital Wellbeing: Positive Emotions</vt:lpstr>
      <vt:lpstr>Digital Wellbeing: Engagement </vt:lpstr>
      <vt:lpstr>Digital Wellbeing: Relationships </vt:lpstr>
      <vt:lpstr>Digital wellbeing: Meaning</vt:lpstr>
      <vt:lpstr>Digital Wellbeing Accomplishment </vt:lpstr>
      <vt:lpstr>Tools to Help Disconnect from work</vt:lpstr>
      <vt:lpstr>Digital Wellbeing Reflection</vt:lpstr>
      <vt:lpstr>Where can I go for help?    </vt:lpstr>
      <vt:lpstr>Workshop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60 Minutes – Listening Skills in the Workplace  Anne Gannon 3 March 2021</dc:title>
  <dc:creator>Gannon, Anne (Human Resources)</dc:creator>
  <cp:lastModifiedBy>Mary Kate O'Regan (HR Business)</cp:lastModifiedBy>
  <cp:revision>53</cp:revision>
  <dcterms:created xsi:type="dcterms:W3CDTF">2021-02-09T12:58:25Z</dcterms:created>
  <dcterms:modified xsi:type="dcterms:W3CDTF">2024-05-10T10:53:22Z</dcterms:modified>
</cp:coreProperties>
</file>